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C209F1-5559-4B48-9379-360AD14DA84E}"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F8ED6F-9660-40B6-AD8A-6B309E88BC9E}" type="slidenum">
              <a:rPr lang="en-US" smtClean="0"/>
              <a:t>‹#›</a:t>
            </a:fld>
            <a:endParaRPr lang="en-US"/>
          </a:p>
        </p:txBody>
      </p:sp>
    </p:spTree>
    <p:extLst>
      <p:ext uri="{BB962C8B-B14F-4D97-AF65-F5344CB8AC3E}">
        <p14:creationId xmlns:p14="http://schemas.microsoft.com/office/powerpoint/2010/main" val="1762953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C209F1-5559-4B48-9379-360AD14DA84E}"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F8ED6F-9660-40B6-AD8A-6B309E88BC9E}" type="slidenum">
              <a:rPr lang="en-US" smtClean="0"/>
              <a:t>‹#›</a:t>
            </a:fld>
            <a:endParaRPr lang="en-US"/>
          </a:p>
        </p:txBody>
      </p:sp>
    </p:spTree>
    <p:extLst>
      <p:ext uri="{BB962C8B-B14F-4D97-AF65-F5344CB8AC3E}">
        <p14:creationId xmlns:p14="http://schemas.microsoft.com/office/powerpoint/2010/main" val="961994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C209F1-5559-4B48-9379-360AD14DA84E}"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F8ED6F-9660-40B6-AD8A-6B309E88BC9E}" type="slidenum">
              <a:rPr lang="en-US" smtClean="0"/>
              <a:t>‹#›</a:t>
            </a:fld>
            <a:endParaRPr lang="en-US"/>
          </a:p>
        </p:txBody>
      </p:sp>
    </p:spTree>
    <p:extLst>
      <p:ext uri="{BB962C8B-B14F-4D97-AF65-F5344CB8AC3E}">
        <p14:creationId xmlns:p14="http://schemas.microsoft.com/office/powerpoint/2010/main" val="3254085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C209F1-5559-4B48-9379-360AD14DA84E}"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F8ED6F-9660-40B6-AD8A-6B309E88BC9E}" type="slidenum">
              <a:rPr lang="en-US" smtClean="0"/>
              <a:t>‹#›</a:t>
            </a:fld>
            <a:endParaRPr lang="en-US"/>
          </a:p>
        </p:txBody>
      </p:sp>
    </p:spTree>
    <p:extLst>
      <p:ext uri="{BB962C8B-B14F-4D97-AF65-F5344CB8AC3E}">
        <p14:creationId xmlns:p14="http://schemas.microsoft.com/office/powerpoint/2010/main" val="2214346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C209F1-5559-4B48-9379-360AD14DA84E}"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F8ED6F-9660-40B6-AD8A-6B309E88BC9E}" type="slidenum">
              <a:rPr lang="en-US" smtClean="0"/>
              <a:t>‹#›</a:t>
            </a:fld>
            <a:endParaRPr lang="en-US"/>
          </a:p>
        </p:txBody>
      </p:sp>
    </p:spTree>
    <p:extLst>
      <p:ext uri="{BB962C8B-B14F-4D97-AF65-F5344CB8AC3E}">
        <p14:creationId xmlns:p14="http://schemas.microsoft.com/office/powerpoint/2010/main" val="3837753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C209F1-5559-4B48-9379-360AD14DA84E}"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F8ED6F-9660-40B6-AD8A-6B309E88BC9E}" type="slidenum">
              <a:rPr lang="en-US" smtClean="0"/>
              <a:t>‹#›</a:t>
            </a:fld>
            <a:endParaRPr lang="en-US"/>
          </a:p>
        </p:txBody>
      </p:sp>
    </p:spTree>
    <p:extLst>
      <p:ext uri="{BB962C8B-B14F-4D97-AF65-F5344CB8AC3E}">
        <p14:creationId xmlns:p14="http://schemas.microsoft.com/office/powerpoint/2010/main" val="1980353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C209F1-5559-4B48-9379-360AD14DA84E}" type="datetimeFigureOut">
              <a:rPr lang="en-US" smtClean="0"/>
              <a:t>5/28/2024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F8ED6F-9660-40B6-AD8A-6B309E88BC9E}" type="slidenum">
              <a:rPr lang="en-US" smtClean="0"/>
              <a:t>‹#›</a:t>
            </a:fld>
            <a:endParaRPr lang="en-US"/>
          </a:p>
        </p:txBody>
      </p:sp>
    </p:spTree>
    <p:extLst>
      <p:ext uri="{BB962C8B-B14F-4D97-AF65-F5344CB8AC3E}">
        <p14:creationId xmlns:p14="http://schemas.microsoft.com/office/powerpoint/2010/main" val="3193323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C209F1-5559-4B48-9379-360AD14DA84E}" type="datetimeFigureOut">
              <a:rPr lang="en-US" smtClean="0"/>
              <a:t>5/28/2024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F8ED6F-9660-40B6-AD8A-6B309E88BC9E}" type="slidenum">
              <a:rPr lang="en-US" smtClean="0"/>
              <a:t>‹#›</a:t>
            </a:fld>
            <a:endParaRPr lang="en-US"/>
          </a:p>
        </p:txBody>
      </p:sp>
    </p:spTree>
    <p:extLst>
      <p:ext uri="{BB962C8B-B14F-4D97-AF65-F5344CB8AC3E}">
        <p14:creationId xmlns:p14="http://schemas.microsoft.com/office/powerpoint/2010/main" val="3187508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C209F1-5559-4B48-9379-360AD14DA84E}" type="datetimeFigureOut">
              <a:rPr lang="en-US" smtClean="0"/>
              <a:t>5/28/2024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F8ED6F-9660-40B6-AD8A-6B309E88BC9E}" type="slidenum">
              <a:rPr lang="en-US" smtClean="0"/>
              <a:t>‹#›</a:t>
            </a:fld>
            <a:endParaRPr lang="en-US"/>
          </a:p>
        </p:txBody>
      </p:sp>
    </p:spTree>
    <p:extLst>
      <p:ext uri="{BB962C8B-B14F-4D97-AF65-F5344CB8AC3E}">
        <p14:creationId xmlns:p14="http://schemas.microsoft.com/office/powerpoint/2010/main" val="156553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C209F1-5559-4B48-9379-360AD14DA84E}"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F8ED6F-9660-40B6-AD8A-6B309E88BC9E}" type="slidenum">
              <a:rPr lang="en-US" smtClean="0"/>
              <a:t>‹#›</a:t>
            </a:fld>
            <a:endParaRPr lang="en-US"/>
          </a:p>
        </p:txBody>
      </p:sp>
    </p:spTree>
    <p:extLst>
      <p:ext uri="{BB962C8B-B14F-4D97-AF65-F5344CB8AC3E}">
        <p14:creationId xmlns:p14="http://schemas.microsoft.com/office/powerpoint/2010/main" val="2778230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C209F1-5559-4B48-9379-360AD14DA84E}"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F8ED6F-9660-40B6-AD8A-6B309E88BC9E}" type="slidenum">
              <a:rPr lang="en-US" smtClean="0"/>
              <a:t>‹#›</a:t>
            </a:fld>
            <a:endParaRPr lang="en-US"/>
          </a:p>
        </p:txBody>
      </p:sp>
    </p:spTree>
    <p:extLst>
      <p:ext uri="{BB962C8B-B14F-4D97-AF65-F5344CB8AC3E}">
        <p14:creationId xmlns:p14="http://schemas.microsoft.com/office/powerpoint/2010/main" val="3570216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C209F1-5559-4B48-9379-360AD14DA84E}" type="datetimeFigureOut">
              <a:rPr lang="en-US" smtClean="0"/>
              <a:t>5/28/2024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F8ED6F-9660-40B6-AD8A-6B309E88BC9E}" type="slidenum">
              <a:rPr lang="en-US" smtClean="0"/>
              <a:t>‹#›</a:t>
            </a:fld>
            <a:endParaRPr lang="en-US"/>
          </a:p>
        </p:txBody>
      </p:sp>
    </p:spTree>
    <p:extLst>
      <p:ext uri="{BB962C8B-B14F-4D97-AF65-F5344CB8AC3E}">
        <p14:creationId xmlns:p14="http://schemas.microsoft.com/office/powerpoint/2010/main" val="2320301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77440" y="1306285"/>
            <a:ext cx="6751905" cy="1882303"/>
          </a:xfrm>
          <a:prstGeom prst="rect">
            <a:avLst/>
          </a:prstGeom>
        </p:spPr>
      </p:pic>
      <p:sp>
        <p:nvSpPr>
          <p:cNvPr id="2" name="Title 1"/>
          <p:cNvSpPr>
            <a:spLocks noGrp="1"/>
          </p:cNvSpPr>
          <p:nvPr>
            <p:ph type="ctrTitle"/>
          </p:nvPr>
        </p:nvSpPr>
        <p:spPr/>
        <p:txBody>
          <a:bodyPr/>
          <a:lstStyle/>
          <a:p>
            <a:r>
              <a:rPr lang="en-US" dirty="0" err="1" smtClean="0"/>
              <a:t>Git</a:t>
            </a:r>
            <a:r>
              <a:rPr lang="en-US" dirty="0" smtClean="0"/>
              <a:t> commit</a:t>
            </a:r>
            <a:br>
              <a:rPr lang="en-US" dirty="0" smtClean="0"/>
            </a:br>
            <a:endParaRPr lang="en-US" dirty="0"/>
          </a:p>
        </p:txBody>
      </p:sp>
      <p:sp>
        <p:nvSpPr>
          <p:cNvPr id="3" name="Subtitle 2"/>
          <p:cNvSpPr>
            <a:spLocks noGrp="1"/>
          </p:cNvSpPr>
          <p:nvPr>
            <p:ph type="subTitle" idx="1"/>
          </p:nvPr>
        </p:nvSpPr>
        <p:spPr/>
        <p:txBody>
          <a:bodyPr>
            <a:normAutofit fontScale="85000" lnSpcReduction="20000"/>
          </a:bodyPr>
          <a:lstStyle/>
          <a:p>
            <a:pPr algn="l"/>
            <a:r>
              <a:rPr lang="vi-VN" dirty="0" smtClean="0"/>
              <a:t>Lệnh git add sử dụng để đánh chỉ mục (index) các nội dung mới, mới cập nhật trong thư mục làm việc, nó chuẩn bị nội dung sắp xếp cho lần commit tiếp theo.</a:t>
            </a:r>
          </a:p>
          <a:p>
            <a:pPr algn="l"/>
            <a:r>
              <a:rPr lang="vi-VN" dirty="0"/>
              <a:t>Khái niệm </a:t>
            </a:r>
            <a:r>
              <a:rPr lang="vi-VN" b="1" dirty="0"/>
              <a:t>đánh chỉ mục</a:t>
            </a:r>
            <a:r>
              <a:rPr lang="vi-VN" dirty="0"/>
              <a:t> ở trên có nghĩa là lưu lại </a:t>
            </a:r>
            <a:r>
              <a:rPr lang="vi-VN" b="1" dirty="0"/>
              <a:t>ảnh chụp</a:t>
            </a:r>
            <a:r>
              <a:rPr lang="vi-VN" dirty="0"/>
              <a:t> (snapshot) thông tin thay đổi của thư mục làm việc so với lần commit trước (hoặc so với snapshot chưa commit), snapshot lưu ở khu vực gọi là </a:t>
            </a:r>
            <a:r>
              <a:rPr lang="vi-VN" b="1" dirty="0"/>
              <a:t>staging</a:t>
            </a:r>
            <a:r>
              <a:rPr lang="vi-VN" dirty="0"/>
              <a:t> (sắp xếp, chuẩn bị</a:t>
            </a:r>
            <a:r>
              <a:rPr lang="vi-VN" dirty="0" smtClean="0"/>
              <a:t>).</a:t>
            </a:r>
          </a:p>
          <a:p>
            <a:pPr algn="l"/>
            <a:endParaRPr lang="en-US" dirty="0"/>
          </a:p>
        </p:txBody>
      </p:sp>
    </p:spTree>
    <p:extLst>
      <p:ext uri="{BB962C8B-B14F-4D97-AF65-F5344CB8AC3E}">
        <p14:creationId xmlns:p14="http://schemas.microsoft.com/office/powerpoint/2010/main" val="2333548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1451" y="4804456"/>
            <a:ext cx="9144000" cy="1655762"/>
          </a:xfrm>
        </p:spPr>
        <p:txBody>
          <a:bodyPr>
            <a:normAutofit/>
          </a:bodyPr>
          <a:lstStyle/>
          <a:p>
            <a:pPr algn="l"/>
            <a:r>
              <a:rPr lang="vi-VN" dirty="0" smtClean="0"/>
              <a:t>Tạo file feature6 từ branch feature6</a:t>
            </a:r>
          </a:p>
          <a:p>
            <a:pPr algn="l"/>
            <a:r>
              <a:rPr lang="vi-VN" dirty="0" smtClean="0"/>
              <a:t>Git commit và git push lên branch master của github</a:t>
            </a:r>
          </a:p>
          <a:p>
            <a:pPr algn="l"/>
            <a:r>
              <a:rPr lang="vi-VN" dirty="0" smtClean="0"/>
              <a:t>Chuyển sang branch master ta ko thấy thư mục feature6</a:t>
            </a:r>
          </a:p>
          <a:p>
            <a:pPr algn="l"/>
            <a:endParaRPr lang="en-US" dirty="0"/>
          </a:p>
        </p:txBody>
      </p:sp>
      <p:pic>
        <p:nvPicPr>
          <p:cNvPr id="2" name="Picture 1"/>
          <p:cNvPicPr>
            <a:picLocks noChangeAspect="1"/>
          </p:cNvPicPr>
          <p:nvPr/>
        </p:nvPicPr>
        <p:blipFill>
          <a:blip r:embed="rId2"/>
          <a:stretch>
            <a:fillRect/>
          </a:stretch>
        </p:blipFill>
        <p:spPr>
          <a:xfrm>
            <a:off x="1171302" y="0"/>
            <a:ext cx="7907384" cy="4804456"/>
          </a:xfrm>
          <a:prstGeom prst="rect">
            <a:avLst/>
          </a:prstGeom>
        </p:spPr>
      </p:pic>
      <p:sp>
        <p:nvSpPr>
          <p:cNvPr id="4" name="Subtitle 2"/>
          <p:cNvSpPr txBox="1">
            <a:spLocks/>
          </p:cNvSpPr>
          <p:nvPr/>
        </p:nvSpPr>
        <p:spPr>
          <a:xfrm>
            <a:off x="173147" y="6329480"/>
            <a:ext cx="5330670" cy="8812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vi-VN" sz="2800" b="1" dirty="0" smtClean="0"/>
              <a:t>Demo git fetch và git pull</a:t>
            </a:r>
          </a:p>
          <a:p>
            <a:pPr algn="l"/>
            <a:endParaRPr lang="en-US" dirty="0"/>
          </a:p>
        </p:txBody>
      </p:sp>
    </p:spTree>
    <p:extLst>
      <p:ext uri="{BB962C8B-B14F-4D97-AF65-F5344CB8AC3E}">
        <p14:creationId xmlns:p14="http://schemas.microsoft.com/office/powerpoint/2010/main" val="2425249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88274" y="2148342"/>
            <a:ext cx="5098542" cy="1655762"/>
          </a:xfrm>
        </p:spPr>
        <p:txBody>
          <a:bodyPr>
            <a:normAutofit/>
          </a:bodyPr>
          <a:lstStyle/>
          <a:p>
            <a:pPr algn="l"/>
            <a:r>
              <a:rPr lang="vi-VN" dirty="0" smtClean="0"/>
              <a:t>Dùng lệnh git fetch origin </a:t>
            </a:r>
          </a:p>
          <a:p>
            <a:pPr algn="l"/>
            <a:r>
              <a:rPr lang="vi-VN" dirty="0" smtClean="0"/>
              <a:t>File feature6.html trên github được tải về origin/master </a:t>
            </a:r>
          </a:p>
          <a:p>
            <a:pPr algn="l"/>
            <a:endParaRPr lang="en-US" dirty="0"/>
          </a:p>
        </p:txBody>
      </p:sp>
      <p:sp>
        <p:nvSpPr>
          <p:cNvPr id="4" name="Subtitle 2"/>
          <p:cNvSpPr txBox="1">
            <a:spLocks/>
          </p:cNvSpPr>
          <p:nvPr/>
        </p:nvSpPr>
        <p:spPr>
          <a:xfrm>
            <a:off x="173147" y="6329480"/>
            <a:ext cx="5051996" cy="6896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vi-VN" sz="2800" b="1" dirty="0" smtClean="0"/>
              <a:t>Demo git fetch và git pull</a:t>
            </a:r>
          </a:p>
          <a:p>
            <a:pPr algn="l"/>
            <a:endParaRPr lang="en-US" dirty="0"/>
          </a:p>
        </p:txBody>
      </p:sp>
      <p:pic>
        <p:nvPicPr>
          <p:cNvPr id="5" name="Picture 4"/>
          <p:cNvPicPr>
            <a:picLocks noChangeAspect="1"/>
          </p:cNvPicPr>
          <p:nvPr/>
        </p:nvPicPr>
        <p:blipFill>
          <a:blip r:embed="rId2"/>
          <a:stretch>
            <a:fillRect/>
          </a:stretch>
        </p:blipFill>
        <p:spPr>
          <a:xfrm>
            <a:off x="980042" y="492514"/>
            <a:ext cx="5006774" cy="1501270"/>
          </a:xfrm>
          <a:prstGeom prst="rect">
            <a:avLst/>
          </a:prstGeom>
        </p:spPr>
      </p:pic>
      <p:pic>
        <p:nvPicPr>
          <p:cNvPr id="6" name="Picture 5"/>
          <p:cNvPicPr>
            <a:picLocks noChangeAspect="1"/>
          </p:cNvPicPr>
          <p:nvPr/>
        </p:nvPicPr>
        <p:blipFill>
          <a:blip r:embed="rId3"/>
          <a:stretch>
            <a:fillRect/>
          </a:stretch>
        </p:blipFill>
        <p:spPr>
          <a:xfrm>
            <a:off x="6042127" y="492514"/>
            <a:ext cx="6149873" cy="5418290"/>
          </a:xfrm>
          <a:prstGeom prst="rect">
            <a:avLst/>
          </a:prstGeom>
        </p:spPr>
      </p:pic>
      <p:sp>
        <p:nvSpPr>
          <p:cNvPr id="7" name="Subtitle 2"/>
          <p:cNvSpPr txBox="1">
            <a:spLocks/>
          </p:cNvSpPr>
          <p:nvPr/>
        </p:nvSpPr>
        <p:spPr>
          <a:xfrm>
            <a:off x="762000" y="3958662"/>
            <a:ext cx="5098542"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vi-VN" dirty="0" smtClean="0"/>
              <a:t>Chuyển sang nhánh origin/master </a:t>
            </a:r>
          </a:p>
          <a:p>
            <a:pPr algn="l"/>
            <a:r>
              <a:rPr lang="vi-VN" dirty="0" smtClean="0"/>
              <a:t>Để xem ta thấy có file feature6.html</a:t>
            </a:r>
            <a:endParaRPr lang="en-US" dirty="0"/>
          </a:p>
        </p:txBody>
      </p:sp>
    </p:spTree>
    <p:extLst>
      <p:ext uri="{BB962C8B-B14F-4D97-AF65-F5344CB8AC3E}">
        <p14:creationId xmlns:p14="http://schemas.microsoft.com/office/powerpoint/2010/main" val="3543766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27908" y="3019771"/>
            <a:ext cx="6844470" cy="1049900"/>
          </a:xfrm>
        </p:spPr>
        <p:txBody>
          <a:bodyPr>
            <a:normAutofit/>
          </a:bodyPr>
          <a:lstStyle/>
          <a:p>
            <a:pPr algn="l"/>
            <a:r>
              <a:rPr lang="vi-VN" dirty="0" smtClean="0"/>
              <a:t>Dùng lệnh git pull hoặc git merge origin/master</a:t>
            </a:r>
          </a:p>
          <a:p>
            <a:pPr algn="l"/>
            <a:r>
              <a:rPr lang="vi-VN" dirty="0" smtClean="0"/>
              <a:t>Để cập nhật file feature6 cho nhánh master</a:t>
            </a:r>
            <a:endParaRPr lang="en-US" dirty="0"/>
          </a:p>
        </p:txBody>
      </p:sp>
      <p:sp>
        <p:nvSpPr>
          <p:cNvPr id="4" name="Subtitle 2"/>
          <p:cNvSpPr txBox="1">
            <a:spLocks/>
          </p:cNvSpPr>
          <p:nvPr/>
        </p:nvSpPr>
        <p:spPr>
          <a:xfrm>
            <a:off x="173147" y="6329480"/>
            <a:ext cx="5051996" cy="6896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vi-VN" sz="2800" b="1" dirty="0" smtClean="0"/>
              <a:t>Demo git fetch và git pull</a:t>
            </a:r>
          </a:p>
          <a:p>
            <a:pPr algn="l"/>
            <a:endParaRPr lang="en-US" dirty="0"/>
          </a:p>
        </p:txBody>
      </p:sp>
      <p:pic>
        <p:nvPicPr>
          <p:cNvPr id="8" name="Picture 7"/>
          <p:cNvPicPr>
            <a:picLocks noChangeAspect="1"/>
          </p:cNvPicPr>
          <p:nvPr/>
        </p:nvPicPr>
        <p:blipFill>
          <a:blip r:embed="rId2"/>
          <a:stretch>
            <a:fillRect/>
          </a:stretch>
        </p:blipFill>
        <p:spPr>
          <a:xfrm>
            <a:off x="901337" y="513806"/>
            <a:ext cx="7171041" cy="2225233"/>
          </a:xfrm>
          <a:prstGeom prst="rect">
            <a:avLst/>
          </a:prstGeom>
        </p:spPr>
      </p:pic>
    </p:spTree>
    <p:extLst>
      <p:ext uri="{BB962C8B-B14F-4D97-AF65-F5344CB8AC3E}">
        <p14:creationId xmlns:p14="http://schemas.microsoft.com/office/powerpoint/2010/main" val="2757388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0788" y="4343473"/>
            <a:ext cx="8943704" cy="1212595"/>
          </a:xfrm>
        </p:spPr>
        <p:txBody>
          <a:bodyPr>
            <a:normAutofit/>
          </a:bodyPr>
          <a:lstStyle/>
          <a:p>
            <a:pPr algn="l"/>
            <a:r>
              <a:rPr lang="vi-VN" dirty="0" smtClean="0"/>
              <a:t>git stash để tạm thời lưu trữ những thay đổi chưa được commit trong thư mục làm việc của bạn mà không cần tạo một commit mới</a:t>
            </a:r>
            <a:endParaRPr lang="en-US" dirty="0"/>
          </a:p>
        </p:txBody>
      </p:sp>
      <p:sp>
        <p:nvSpPr>
          <p:cNvPr id="4" name="Subtitle 2"/>
          <p:cNvSpPr txBox="1">
            <a:spLocks/>
          </p:cNvSpPr>
          <p:nvPr/>
        </p:nvSpPr>
        <p:spPr>
          <a:xfrm>
            <a:off x="173147" y="6329480"/>
            <a:ext cx="5051996" cy="6896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vi-VN" sz="2800" b="1" dirty="0" smtClean="0"/>
              <a:t>Demo git stash</a:t>
            </a:r>
          </a:p>
          <a:p>
            <a:pPr algn="l"/>
            <a:endParaRPr lang="en-US" dirty="0"/>
          </a:p>
        </p:txBody>
      </p:sp>
      <p:pic>
        <p:nvPicPr>
          <p:cNvPr id="2" name="Picture 1"/>
          <p:cNvPicPr>
            <a:picLocks noChangeAspect="1"/>
          </p:cNvPicPr>
          <p:nvPr/>
        </p:nvPicPr>
        <p:blipFill>
          <a:blip r:embed="rId2"/>
          <a:stretch>
            <a:fillRect/>
          </a:stretch>
        </p:blipFill>
        <p:spPr>
          <a:xfrm>
            <a:off x="1410787" y="287685"/>
            <a:ext cx="8733277" cy="3855491"/>
          </a:xfrm>
          <a:prstGeom prst="rect">
            <a:avLst/>
          </a:prstGeom>
        </p:spPr>
      </p:pic>
    </p:spTree>
    <p:extLst>
      <p:ext uri="{BB962C8B-B14F-4D97-AF65-F5344CB8AC3E}">
        <p14:creationId xmlns:p14="http://schemas.microsoft.com/office/powerpoint/2010/main" val="58580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0788" y="4343473"/>
            <a:ext cx="8943704" cy="1212595"/>
          </a:xfrm>
        </p:spPr>
        <p:txBody>
          <a:bodyPr>
            <a:normAutofit/>
          </a:bodyPr>
          <a:lstStyle/>
          <a:p>
            <a:pPr algn="l"/>
            <a:r>
              <a:rPr lang="vi-VN" dirty="0" smtClean="0"/>
              <a:t>Git stash list sẽ list ra các stash</a:t>
            </a:r>
          </a:p>
          <a:p>
            <a:pPr algn="l"/>
            <a:r>
              <a:rPr lang="vi-VN" dirty="0" smtClean="0"/>
              <a:t>Git  stash pop sẽ </a:t>
            </a:r>
            <a:r>
              <a:rPr lang="en-US" dirty="0" err="1" smtClean="0"/>
              <a:t>khôi</a:t>
            </a:r>
            <a:r>
              <a:rPr lang="en-US" dirty="0" smtClean="0"/>
              <a:t> </a:t>
            </a:r>
            <a:r>
              <a:rPr lang="en-US" dirty="0" err="1" smtClean="0"/>
              <a:t>phục</a:t>
            </a:r>
            <a:r>
              <a:rPr lang="en-US" dirty="0" smtClean="0"/>
              <a:t> </a:t>
            </a:r>
            <a:r>
              <a:rPr lang="en-US" dirty="0" err="1" smtClean="0"/>
              <a:t>các</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từ</a:t>
            </a:r>
            <a:r>
              <a:rPr lang="en-US" dirty="0" smtClean="0"/>
              <a:t> stash </a:t>
            </a:r>
            <a:r>
              <a:rPr lang="en-US" dirty="0" err="1" smtClean="0"/>
              <a:t>gần</a:t>
            </a:r>
            <a:r>
              <a:rPr lang="en-US" dirty="0" smtClean="0"/>
              <a:t> </a:t>
            </a:r>
            <a:r>
              <a:rPr lang="en-US" dirty="0" err="1" smtClean="0"/>
              <a:t>đây</a:t>
            </a:r>
            <a:r>
              <a:rPr lang="en-US" dirty="0" smtClean="0"/>
              <a:t> </a:t>
            </a:r>
            <a:r>
              <a:rPr lang="en-US" dirty="0" err="1" smtClean="0"/>
              <a:t>nhất</a:t>
            </a:r>
            <a:r>
              <a:rPr lang="en-US" dirty="0" smtClean="0"/>
              <a:t> </a:t>
            </a:r>
            <a:r>
              <a:rPr lang="en-US" dirty="0" err="1" smtClean="0"/>
              <a:t>và</a:t>
            </a:r>
            <a:r>
              <a:rPr lang="en-US" dirty="0" smtClean="0"/>
              <a:t> </a:t>
            </a:r>
            <a:r>
              <a:rPr lang="en-US" dirty="0" err="1" smtClean="0"/>
              <a:t>xóa</a:t>
            </a:r>
            <a:r>
              <a:rPr lang="en-US" dirty="0" smtClean="0"/>
              <a:t> stash </a:t>
            </a:r>
            <a:r>
              <a:rPr lang="en-US" dirty="0" err="1" smtClean="0"/>
              <a:t>đó</a:t>
            </a:r>
            <a:r>
              <a:rPr lang="en-US" dirty="0" smtClean="0"/>
              <a:t> </a:t>
            </a:r>
            <a:r>
              <a:rPr lang="en-US" dirty="0" err="1" smtClean="0"/>
              <a:t>khỏi</a:t>
            </a:r>
            <a:r>
              <a:rPr lang="en-US" dirty="0" smtClean="0"/>
              <a:t> </a:t>
            </a:r>
            <a:r>
              <a:rPr lang="en-US" dirty="0" err="1" smtClean="0"/>
              <a:t>danh</a:t>
            </a:r>
            <a:r>
              <a:rPr lang="en-US" dirty="0" smtClean="0"/>
              <a:t> </a:t>
            </a:r>
            <a:r>
              <a:rPr lang="en-US" dirty="0" err="1" smtClean="0"/>
              <a:t>sách</a:t>
            </a:r>
            <a:r>
              <a:rPr lang="en-US" dirty="0" smtClean="0"/>
              <a:t>:</a:t>
            </a:r>
            <a:endParaRPr lang="en-US" dirty="0"/>
          </a:p>
        </p:txBody>
      </p:sp>
      <p:sp>
        <p:nvSpPr>
          <p:cNvPr id="4" name="Subtitle 2"/>
          <p:cNvSpPr txBox="1">
            <a:spLocks/>
          </p:cNvSpPr>
          <p:nvPr/>
        </p:nvSpPr>
        <p:spPr>
          <a:xfrm>
            <a:off x="173147" y="6329480"/>
            <a:ext cx="5051996" cy="6896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vi-VN" sz="2800" b="1" dirty="0" smtClean="0"/>
              <a:t>Demo git stash</a:t>
            </a:r>
          </a:p>
          <a:p>
            <a:pPr algn="l"/>
            <a:endParaRPr lang="en-US" dirty="0"/>
          </a:p>
        </p:txBody>
      </p:sp>
      <p:pic>
        <p:nvPicPr>
          <p:cNvPr id="5" name="Picture 4"/>
          <p:cNvPicPr>
            <a:picLocks noChangeAspect="1"/>
          </p:cNvPicPr>
          <p:nvPr/>
        </p:nvPicPr>
        <p:blipFill>
          <a:blip r:embed="rId2"/>
          <a:stretch>
            <a:fillRect/>
          </a:stretch>
        </p:blipFill>
        <p:spPr>
          <a:xfrm>
            <a:off x="1136154" y="414084"/>
            <a:ext cx="9775686" cy="3665882"/>
          </a:xfrm>
          <a:prstGeom prst="rect">
            <a:avLst/>
          </a:prstGeom>
        </p:spPr>
      </p:pic>
    </p:spTree>
    <p:extLst>
      <p:ext uri="{BB962C8B-B14F-4D97-AF65-F5344CB8AC3E}">
        <p14:creationId xmlns:p14="http://schemas.microsoft.com/office/powerpoint/2010/main" val="664244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pPr algn="l"/>
            <a:r>
              <a:rPr lang="vi-VN" dirty="0" smtClean="0"/>
              <a:t>Lệnh git commit thực hiện lưu vào CSDL Git toàn bộ nội dung chứa trong index (vùng staging) và kèm theo nó là một đoạn text thông tin (log) mô tả sự thay đổi của của commit này so với commit trước.</a:t>
            </a:r>
            <a:endParaRPr lang="en-US" dirty="0"/>
          </a:p>
        </p:txBody>
      </p:sp>
      <p:pic>
        <p:nvPicPr>
          <p:cNvPr id="7" name="Picture 6"/>
          <p:cNvPicPr>
            <a:picLocks noChangeAspect="1"/>
          </p:cNvPicPr>
          <p:nvPr/>
        </p:nvPicPr>
        <p:blipFill>
          <a:blip r:embed="rId2"/>
          <a:stretch>
            <a:fillRect/>
          </a:stretch>
        </p:blipFill>
        <p:spPr>
          <a:xfrm>
            <a:off x="629990" y="416964"/>
            <a:ext cx="6751905" cy="2972058"/>
          </a:xfrm>
          <a:prstGeom prst="rect">
            <a:avLst/>
          </a:prstGeom>
        </p:spPr>
      </p:pic>
      <p:pic>
        <p:nvPicPr>
          <p:cNvPr id="2" name="Picture 1"/>
          <p:cNvPicPr>
            <a:picLocks noChangeAspect="1"/>
          </p:cNvPicPr>
          <p:nvPr/>
        </p:nvPicPr>
        <p:blipFill>
          <a:blip r:embed="rId3"/>
          <a:stretch>
            <a:fillRect/>
          </a:stretch>
        </p:blipFill>
        <p:spPr>
          <a:xfrm>
            <a:off x="4859995" y="468873"/>
            <a:ext cx="6962965" cy="2868239"/>
          </a:xfrm>
          <a:prstGeom prst="rect">
            <a:avLst/>
          </a:prstGeom>
        </p:spPr>
      </p:pic>
    </p:spTree>
    <p:extLst>
      <p:ext uri="{BB962C8B-B14F-4D97-AF65-F5344CB8AC3E}">
        <p14:creationId xmlns:p14="http://schemas.microsoft.com/office/powerpoint/2010/main" val="3344728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pPr algn="l"/>
            <a:r>
              <a:rPr lang="vi-VN" dirty="0" smtClean="0"/>
              <a:t>Git checkout –b people1 : lệnh để chuyển  nhánh làm việc từ master sang people1</a:t>
            </a:r>
            <a:endParaRPr lang="en-US" dirty="0"/>
          </a:p>
        </p:txBody>
      </p:sp>
      <p:pic>
        <p:nvPicPr>
          <p:cNvPr id="8" name="Picture 7"/>
          <p:cNvPicPr>
            <a:picLocks noChangeAspect="1"/>
          </p:cNvPicPr>
          <p:nvPr/>
        </p:nvPicPr>
        <p:blipFill>
          <a:blip r:embed="rId2"/>
          <a:stretch>
            <a:fillRect/>
          </a:stretch>
        </p:blipFill>
        <p:spPr>
          <a:xfrm>
            <a:off x="818336" y="658523"/>
            <a:ext cx="10149974" cy="2363351"/>
          </a:xfrm>
          <a:prstGeom prst="rect">
            <a:avLst/>
          </a:prstGeom>
        </p:spPr>
      </p:pic>
    </p:spTree>
    <p:extLst>
      <p:ext uri="{BB962C8B-B14F-4D97-AF65-F5344CB8AC3E}">
        <p14:creationId xmlns:p14="http://schemas.microsoft.com/office/powerpoint/2010/main" val="984281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6582" y="4718634"/>
            <a:ext cx="9144000" cy="1655762"/>
          </a:xfrm>
        </p:spPr>
        <p:txBody>
          <a:bodyPr>
            <a:normAutofit/>
          </a:bodyPr>
          <a:lstStyle/>
          <a:p>
            <a:pPr algn="l"/>
            <a:r>
              <a:rPr lang="vi-VN" dirty="0" smtClean="0"/>
              <a:t>Tiến hành tạo file config.html bên branch people1</a:t>
            </a:r>
          </a:p>
          <a:p>
            <a:pPr algn="l"/>
            <a:r>
              <a:rPr lang="vi-VN" dirty="0" smtClean="0"/>
              <a:t>Khi sang bên branch ‘master’ ta sẽ ko thấy file config.html</a:t>
            </a:r>
            <a:endParaRPr lang="en-US" dirty="0"/>
          </a:p>
        </p:txBody>
      </p:sp>
      <p:pic>
        <p:nvPicPr>
          <p:cNvPr id="4" name="Picture 3"/>
          <p:cNvPicPr>
            <a:picLocks noChangeAspect="1"/>
          </p:cNvPicPr>
          <p:nvPr/>
        </p:nvPicPr>
        <p:blipFill>
          <a:blip r:embed="rId2"/>
          <a:stretch>
            <a:fillRect/>
          </a:stretch>
        </p:blipFill>
        <p:spPr>
          <a:xfrm>
            <a:off x="51971" y="126620"/>
            <a:ext cx="9592827" cy="4140790"/>
          </a:xfrm>
          <a:prstGeom prst="rect">
            <a:avLst/>
          </a:prstGeom>
        </p:spPr>
      </p:pic>
      <p:pic>
        <p:nvPicPr>
          <p:cNvPr id="5" name="Picture 4"/>
          <p:cNvPicPr>
            <a:picLocks noChangeAspect="1"/>
          </p:cNvPicPr>
          <p:nvPr/>
        </p:nvPicPr>
        <p:blipFill>
          <a:blip r:embed="rId3"/>
          <a:stretch>
            <a:fillRect/>
          </a:stretch>
        </p:blipFill>
        <p:spPr>
          <a:xfrm>
            <a:off x="6374114" y="-167850"/>
            <a:ext cx="6122685" cy="4592014"/>
          </a:xfrm>
          <a:prstGeom prst="rect">
            <a:avLst/>
          </a:prstGeom>
        </p:spPr>
      </p:pic>
    </p:spTree>
    <p:extLst>
      <p:ext uri="{BB962C8B-B14F-4D97-AF65-F5344CB8AC3E}">
        <p14:creationId xmlns:p14="http://schemas.microsoft.com/office/powerpoint/2010/main" val="250356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89165" y="4359683"/>
            <a:ext cx="9144000" cy="1655762"/>
          </a:xfrm>
        </p:spPr>
        <p:txBody>
          <a:bodyPr>
            <a:normAutofit/>
          </a:bodyPr>
          <a:lstStyle/>
          <a:p>
            <a:pPr algn="l"/>
            <a:r>
              <a:rPr lang="vi-VN" dirty="0" smtClean="0"/>
              <a:t>Dùng lệnh git merge people1 để gộp nhánh people1 vào master</a:t>
            </a:r>
            <a:endParaRPr lang="en-US" dirty="0"/>
          </a:p>
        </p:txBody>
      </p:sp>
      <p:pic>
        <p:nvPicPr>
          <p:cNvPr id="2" name="Picture 1"/>
          <p:cNvPicPr>
            <a:picLocks noChangeAspect="1"/>
          </p:cNvPicPr>
          <p:nvPr/>
        </p:nvPicPr>
        <p:blipFill>
          <a:blip r:embed="rId2"/>
          <a:stretch>
            <a:fillRect/>
          </a:stretch>
        </p:blipFill>
        <p:spPr>
          <a:xfrm>
            <a:off x="2272937" y="258799"/>
            <a:ext cx="6217920" cy="4009719"/>
          </a:xfrm>
          <a:prstGeom prst="rect">
            <a:avLst/>
          </a:prstGeom>
        </p:spPr>
      </p:pic>
    </p:spTree>
    <p:extLst>
      <p:ext uri="{BB962C8B-B14F-4D97-AF65-F5344CB8AC3E}">
        <p14:creationId xmlns:p14="http://schemas.microsoft.com/office/powerpoint/2010/main" val="215931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89165" y="4838655"/>
            <a:ext cx="9144000" cy="1655762"/>
          </a:xfrm>
        </p:spPr>
        <p:txBody>
          <a:bodyPr>
            <a:normAutofit/>
          </a:bodyPr>
          <a:lstStyle/>
          <a:p>
            <a:pPr algn="l"/>
            <a:r>
              <a:rPr lang="vi-VN" dirty="0" smtClean="0"/>
              <a:t>Dùng lệnh </a:t>
            </a:r>
            <a:r>
              <a:rPr lang="sv-SE" dirty="0" smtClean="0"/>
              <a:t>git push https://github.com/dfive5025/demo.git master</a:t>
            </a:r>
            <a:r>
              <a:rPr lang="vi-VN" dirty="0" smtClean="0"/>
              <a:t> để push code lên github</a:t>
            </a:r>
            <a:endParaRPr lang="en-US" dirty="0"/>
          </a:p>
        </p:txBody>
      </p:sp>
      <p:pic>
        <p:nvPicPr>
          <p:cNvPr id="4" name="Picture 3"/>
          <p:cNvPicPr>
            <a:picLocks noChangeAspect="1"/>
          </p:cNvPicPr>
          <p:nvPr/>
        </p:nvPicPr>
        <p:blipFill>
          <a:blip r:embed="rId2"/>
          <a:stretch>
            <a:fillRect/>
          </a:stretch>
        </p:blipFill>
        <p:spPr>
          <a:xfrm>
            <a:off x="1111504" y="225658"/>
            <a:ext cx="9521661" cy="4450559"/>
          </a:xfrm>
          <a:prstGeom prst="rect">
            <a:avLst/>
          </a:prstGeom>
        </p:spPr>
      </p:pic>
    </p:spTree>
    <p:extLst>
      <p:ext uri="{BB962C8B-B14F-4D97-AF65-F5344CB8AC3E}">
        <p14:creationId xmlns:p14="http://schemas.microsoft.com/office/powerpoint/2010/main" val="2045664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89165" y="4838655"/>
            <a:ext cx="9144000" cy="1655762"/>
          </a:xfrm>
        </p:spPr>
        <p:txBody>
          <a:bodyPr>
            <a:normAutofit/>
          </a:bodyPr>
          <a:lstStyle/>
          <a:p>
            <a:pPr algn="l"/>
            <a:r>
              <a:rPr lang="vi-VN" dirty="0" smtClean="0"/>
              <a:t>Dùng lệnh </a:t>
            </a:r>
            <a:r>
              <a:rPr lang="sv-SE" dirty="0" smtClean="0"/>
              <a:t>git push </a:t>
            </a:r>
            <a:r>
              <a:rPr lang="vi-VN" dirty="0" smtClean="0"/>
              <a:t>đối với project git clone để push code lên github</a:t>
            </a:r>
            <a:endParaRPr lang="en-US" dirty="0"/>
          </a:p>
        </p:txBody>
      </p:sp>
      <p:pic>
        <p:nvPicPr>
          <p:cNvPr id="2" name="Picture 1"/>
          <p:cNvPicPr>
            <a:picLocks noChangeAspect="1"/>
          </p:cNvPicPr>
          <p:nvPr/>
        </p:nvPicPr>
        <p:blipFill>
          <a:blip r:embed="rId2"/>
          <a:stretch>
            <a:fillRect/>
          </a:stretch>
        </p:blipFill>
        <p:spPr>
          <a:xfrm>
            <a:off x="2002972" y="0"/>
            <a:ext cx="7593874" cy="4687964"/>
          </a:xfrm>
          <a:prstGeom prst="rect">
            <a:avLst/>
          </a:prstGeom>
        </p:spPr>
      </p:pic>
    </p:spTree>
    <p:extLst>
      <p:ext uri="{BB962C8B-B14F-4D97-AF65-F5344CB8AC3E}">
        <p14:creationId xmlns:p14="http://schemas.microsoft.com/office/powerpoint/2010/main" val="490050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89165" y="4838655"/>
            <a:ext cx="9144000" cy="1655762"/>
          </a:xfrm>
        </p:spPr>
        <p:txBody>
          <a:bodyPr>
            <a:normAutofit/>
          </a:bodyPr>
          <a:lstStyle/>
          <a:p>
            <a:pPr algn="l"/>
            <a:r>
              <a:rPr lang="vi-VN" dirty="0" smtClean="0"/>
              <a:t>Git history</a:t>
            </a:r>
            <a:endParaRPr lang="en-US" dirty="0"/>
          </a:p>
        </p:txBody>
      </p:sp>
      <p:pic>
        <p:nvPicPr>
          <p:cNvPr id="2" name="Picture 1"/>
          <p:cNvPicPr>
            <a:picLocks noChangeAspect="1"/>
          </p:cNvPicPr>
          <p:nvPr/>
        </p:nvPicPr>
        <p:blipFill>
          <a:blip r:embed="rId2"/>
          <a:stretch>
            <a:fillRect/>
          </a:stretch>
        </p:blipFill>
        <p:spPr>
          <a:xfrm>
            <a:off x="0" y="258871"/>
            <a:ext cx="8352244" cy="4320914"/>
          </a:xfrm>
          <a:prstGeom prst="rect">
            <a:avLst/>
          </a:prstGeom>
        </p:spPr>
      </p:pic>
      <p:pic>
        <p:nvPicPr>
          <p:cNvPr id="5" name="Picture 4"/>
          <p:cNvPicPr>
            <a:picLocks noChangeAspect="1"/>
          </p:cNvPicPr>
          <p:nvPr/>
        </p:nvPicPr>
        <p:blipFill rotWithShape="1">
          <a:blip r:embed="rId3"/>
          <a:srcRect l="18876" r="21270"/>
          <a:stretch/>
        </p:blipFill>
        <p:spPr>
          <a:xfrm>
            <a:off x="6365968" y="148045"/>
            <a:ext cx="5660570" cy="4938188"/>
          </a:xfrm>
          <a:prstGeom prst="rect">
            <a:avLst/>
          </a:prstGeom>
        </p:spPr>
      </p:pic>
    </p:spTree>
    <p:extLst>
      <p:ext uri="{BB962C8B-B14F-4D97-AF65-F5344CB8AC3E}">
        <p14:creationId xmlns:p14="http://schemas.microsoft.com/office/powerpoint/2010/main" val="2140311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67839" y="1755821"/>
            <a:ext cx="9144000" cy="1655762"/>
          </a:xfrm>
        </p:spPr>
        <p:txBody>
          <a:bodyPr>
            <a:normAutofit fontScale="70000" lnSpcReduction="20000"/>
          </a:bodyPr>
          <a:lstStyle/>
          <a:p>
            <a:pPr algn="l"/>
            <a:r>
              <a:rPr lang="vi-VN" dirty="0" smtClean="0"/>
              <a:t>Git pull = git fetch + git merge origin/master master</a:t>
            </a:r>
          </a:p>
          <a:p>
            <a:pPr algn="l"/>
            <a:endParaRPr lang="vi-VN" dirty="0"/>
          </a:p>
          <a:p>
            <a:pPr algn="l"/>
            <a:r>
              <a:rPr lang="vi-VN" dirty="0" smtClean="0"/>
              <a:t>Đầu tiên git fetch down code ở master trên remote về lưu trữ trong origin/master</a:t>
            </a:r>
          </a:p>
          <a:p>
            <a:pPr algn="l"/>
            <a:r>
              <a:rPr lang="vi-VN" dirty="0" smtClean="0"/>
              <a:t>Sau đó merge code origin/master vào master trên </a:t>
            </a:r>
            <a:r>
              <a:rPr lang="vi-VN" dirty="0" smtClean="0"/>
              <a:t>máy</a:t>
            </a:r>
          </a:p>
          <a:p>
            <a:pPr algn="l"/>
            <a:r>
              <a:rPr lang="vi-VN" smtClean="0"/>
              <a:t>Lưu ý : code cần phải git add, git commit code trước nếu ko sẽ dễ bị xung đột khi gộp</a:t>
            </a:r>
            <a:endParaRPr lang="vi-VN" dirty="0" smtClean="0"/>
          </a:p>
          <a:p>
            <a:pPr algn="l"/>
            <a:endParaRPr lang="en-US" dirty="0"/>
          </a:p>
        </p:txBody>
      </p:sp>
    </p:spTree>
    <p:extLst>
      <p:ext uri="{BB962C8B-B14F-4D97-AF65-F5344CB8AC3E}">
        <p14:creationId xmlns:p14="http://schemas.microsoft.com/office/powerpoint/2010/main" val="812697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370</Words>
  <Application>Microsoft Office PowerPoint</Application>
  <PresentationFormat>Widescreen</PresentationFormat>
  <Paragraphs>33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Git commit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commit </dc:title>
  <dc:creator>Microsoft account</dc:creator>
  <cp:lastModifiedBy>Microsoft account</cp:lastModifiedBy>
  <cp:revision>43</cp:revision>
  <dcterms:created xsi:type="dcterms:W3CDTF">2024-05-27T07:07:47Z</dcterms:created>
  <dcterms:modified xsi:type="dcterms:W3CDTF">2024-05-28T13:55:20Z</dcterms:modified>
</cp:coreProperties>
</file>