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736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887926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第七讲  指针与引用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67647"/>
            <a:ext cx="8394811" cy="416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 针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指针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的基本概念、指针运算、指针与函数、指针与数组、指针与结构体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字符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数组、字符指针、字符串整体、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标准字符串库、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动态存储管理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/free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new/delete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  用</a:t>
            </a:r>
          </a:p>
        </p:txBody>
      </p:sp>
    </p:spTree>
    <p:extLst>
      <p:ext uri="{BB962C8B-B14F-4D97-AF65-F5344CB8AC3E}">
        <p14:creationId xmlns:p14="http://schemas.microsoft.com/office/powerpoint/2010/main" val="41713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9</Words>
  <Application>Microsoft Office PowerPoint</Application>
  <PresentationFormat>自定义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163</cp:revision>
  <dcterms:created xsi:type="dcterms:W3CDTF">2015-06-24T00:43:17Z</dcterms:created>
  <dcterms:modified xsi:type="dcterms:W3CDTF">2015-10-22T08:33:48Z</dcterms:modified>
</cp:coreProperties>
</file>