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63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684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　针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00328"/>
            <a:ext cx="839481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数据对象的地址与值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地址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：数据对象的存储位置在计算机中的编号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值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：在该位置处存储的内容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地址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与值是辩证统一的关系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指针变量的定义与使用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指针与函数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指针与复合数据类型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与数组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与结构体</a:t>
            </a:r>
          </a:p>
        </p:txBody>
      </p:sp>
    </p:spTree>
    <p:extLst>
      <p:ext uri="{BB962C8B-B14F-4D97-AF65-F5344CB8AC3E}">
        <p14:creationId xmlns:p14="http://schemas.microsoft.com/office/powerpoint/2010/main" val="37192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目标数据对象的操作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731393" y="1626510"/>
            <a:ext cx="8041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*p;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06297" y="3724354"/>
            <a:ext cx="9449307" cy="1104309"/>
            <a:chOff x="1206297" y="3084274"/>
            <a:chExt cx="9449307" cy="1104309"/>
          </a:xfrm>
        </p:grpSpPr>
        <p:grpSp>
          <p:nvGrpSpPr>
            <p:cNvPr id="6" name="组合 5"/>
            <p:cNvGrpSpPr/>
            <p:nvPr/>
          </p:nvGrpSpPr>
          <p:grpSpPr>
            <a:xfrm>
              <a:off x="1206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&amp;m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2258636" y="3084274"/>
              <a:ext cx="3745924" cy="306925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11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&amp;n</a:t>
                  </a:r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03153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956803" y="3746777"/>
                <a:ext cx="785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lang="zh-CN" altLang="en-US" sz="2400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997497" y="3352147"/>
              <a:ext cx="1704543" cy="564899"/>
              <a:chOff x="956803" y="3728632"/>
              <a:chExt cx="2746517" cy="56489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</a:p>
              </p:txBody>
            </p:sp>
          </p:grpSp>
          <p:sp>
            <p:nvSpPr>
              <p:cNvPr id="54" name="矩形 53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951061" y="3365165"/>
              <a:ext cx="1704543" cy="564899"/>
              <a:chOff x="956803" y="3728632"/>
              <a:chExt cx="2746517" cy="56489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60" name="图片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6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956803" y="3746777"/>
                <a:ext cx="504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2400" dirty="0"/>
              </a:p>
            </p:txBody>
          </p:sp>
        </p:grpSp>
        <p:sp>
          <p:nvSpPr>
            <p:cNvPr id="62" name="任意多边形 61"/>
            <p:cNvSpPr/>
            <p:nvPr/>
          </p:nvSpPr>
          <p:spPr>
            <a:xfrm flipV="1">
              <a:off x="4164104" y="3875997"/>
              <a:ext cx="3836896" cy="312586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339347" y="52263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4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目标数据对象的操作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731393" y="1626510"/>
            <a:ext cx="8041216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*p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*p = *q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06297" y="3724354"/>
            <a:ext cx="9449307" cy="1104309"/>
            <a:chOff x="1206297" y="3084274"/>
            <a:chExt cx="9449307" cy="1104309"/>
          </a:xfrm>
        </p:grpSpPr>
        <p:grpSp>
          <p:nvGrpSpPr>
            <p:cNvPr id="6" name="组合 5"/>
            <p:cNvGrpSpPr/>
            <p:nvPr/>
          </p:nvGrpSpPr>
          <p:grpSpPr>
            <a:xfrm>
              <a:off x="1206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&amp;m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2258636" y="3084274"/>
              <a:ext cx="3745924" cy="306925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11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&amp;n</a:t>
                  </a:r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03153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956803" y="3746777"/>
                <a:ext cx="785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lang="zh-CN" altLang="en-US" sz="2400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997497" y="3352147"/>
              <a:ext cx="1704543" cy="564899"/>
              <a:chOff x="956803" y="3728632"/>
              <a:chExt cx="2746517" cy="56489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</a:p>
              </p:txBody>
            </p:sp>
          </p:grpSp>
          <p:sp>
            <p:nvSpPr>
              <p:cNvPr id="54" name="矩形 53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951061" y="3365165"/>
              <a:ext cx="1704543" cy="564899"/>
              <a:chOff x="956803" y="3728632"/>
              <a:chExt cx="2746517" cy="56489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60" name="图片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6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956803" y="3746777"/>
                <a:ext cx="504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2400" dirty="0"/>
              </a:p>
            </p:txBody>
          </p:sp>
        </p:grpSp>
        <p:sp>
          <p:nvSpPr>
            <p:cNvPr id="62" name="任意多边形 61"/>
            <p:cNvSpPr/>
            <p:nvPr/>
          </p:nvSpPr>
          <p:spPr>
            <a:xfrm flipV="1">
              <a:off x="4164104" y="3875997"/>
              <a:ext cx="3836896" cy="312586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339347" y="52263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1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目标数据对象的操作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731393" y="1626510"/>
            <a:ext cx="8041216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*p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*p = *q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*q = t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06297" y="3724354"/>
            <a:ext cx="9449307" cy="1104309"/>
            <a:chOff x="1206297" y="3084274"/>
            <a:chExt cx="9449307" cy="1104309"/>
          </a:xfrm>
        </p:grpSpPr>
        <p:grpSp>
          <p:nvGrpSpPr>
            <p:cNvPr id="6" name="组合 5"/>
            <p:cNvGrpSpPr/>
            <p:nvPr/>
          </p:nvGrpSpPr>
          <p:grpSpPr>
            <a:xfrm>
              <a:off x="1206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&amp;m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2258636" y="3084274"/>
              <a:ext cx="3745924" cy="306925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11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&amp;n</a:t>
                  </a:r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03153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956803" y="3746777"/>
                <a:ext cx="785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lang="zh-CN" altLang="en-US" sz="2400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997497" y="3352147"/>
              <a:ext cx="1704543" cy="564899"/>
              <a:chOff x="956803" y="3728632"/>
              <a:chExt cx="2746517" cy="56489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54" name="矩形 53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951061" y="3365165"/>
              <a:ext cx="1704543" cy="564899"/>
              <a:chOff x="956803" y="3728632"/>
              <a:chExt cx="2746517" cy="56489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60" name="图片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6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956803" y="3746777"/>
                <a:ext cx="504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2400" dirty="0"/>
              </a:p>
            </p:txBody>
          </p:sp>
        </p:grpSp>
        <p:sp>
          <p:nvSpPr>
            <p:cNvPr id="62" name="任意多边形 61"/>
            <p:cNvSpPr/>
            <p:nvPr/>
          </p:nvSpPr>
          <p:spPr>
            <a:xfrm flipV="1">
              <a:off x="4164104" y="3875997"/>
              <a:ext cx="3836896" cy="312586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339347" y="52263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5717618" y="2003179"/>
            <a:ext cx="42862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互换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的指向没有变化</a:t>
            </a:r>
          </a:p>
        </p:txBody>
      </p:sp>
    </p:spTree>
    <p:extLst>
      <p:ext uri="{BB962C8B-B14F-4D97-AF65-F5344CB8AC3E}">
        <p14:creationId xmlns:p14="http://schemas.microsoft.com/office/powerpoint/2010/main" val="10191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575433" cy="830997"/>
            <a:chOff x="734568" y="424635"/>
            <a:chExt cx="357543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整数互换程序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14264" y="1476528"/>
            <a:ext cx="7438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编写程序，使用指针互换两个整数的值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14264" y="1999748"/>
            <a:ext cx="83820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		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		using namespace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	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10, n = 20;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 = &amp;m, *q = &amp;n,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"m: " &lt;&lt; m &lt;&lt; "; n: " &lt;&lt; n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		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p;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		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q;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		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= 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"m: " &lt;&lt; m &lt;&lt; "; n: " &lt;&lt; n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		  return 0;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		}</a:t>
            </a:r>
          </a:p>
        </p:txBody>
      </p:sp>
    </p:spTree>
    <p:extLst>
      <p:ext uri="{BB962C8B-B14F-4D97-AF65-F5344CB8AC3E}">
        <p14:creationId xmlns:p14="http://schemas.microsoft.com/office/powerpoint/2010/main" val="90597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目标数据对象的操作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731393" y="1626510"/>
            <a:ext cx="8041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06297" y="3724354"/>
            <a:ext cx="9449307" cy="2025171"/>
            <a:chOff x="1206297" y="3724354"/>
            <a:chExt cx="9449307" cy="2025171"/>
          </a:xfrm>
        </p:grpSpPr>
        <p:grpSp>
          <p:nvGrpSpPr>
            <p:cNvPr id="7" name="组合 6"/>
            <p:cNvGrpSpPr/>
            <p:nvPr/>
          </p:nvGrpSpPr>
          <p:grpSpPr>
            <a:xfrm>
              <a:off x="1206297" y="3724354"/>
              <a:ext cx="9449307" cy="1104309"/>
              <a:chOff x="1206297" y="3084274"/>
              <a:chExt cx="9449307" cy="110430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206297" y="3339131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44" name="图片 4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4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4979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&amp;m</a:t>
                    </a:r>
                  </a:p>
                </p:txBody>
              </p:sp>
            </p:grpSp>
            <p:sp>
              <p:nvSpPr>
                <p:cNvPr id="65" name="矩形 64"/>
                <p:cNvSpPr/>
                <p:nvPr/>
              </p:nvSpPr>
              <p:spPr>
                <a:xfrm>
                  <a:off x="956803" y="3746777"/>
                  <a:ext cx="6281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</a:t>
                  </a:r>
                  <a:endParaRPr lang="zh-CN" altLang="en-US" sz="2400" dirty="0"/>
                </a:p>
              </p:txBody>
            </p:sp>
          </p:grpSp>
          <p:sp>
            <p:nvSpPr>
              <p:cNvPr id="37" name="任意多边形 36"/>
              <p:cNvSpPr/>
              <p:nvPr/>
            </p:nvSpPr>
            <p:spPr>
              <a:xfrm>
                <a:off x="2258636" y="3084274"/>
                <a:ext cx="3745924" cy="306925"/>
              </a:xfrm>
              <a:custGeom>
                <a:avLst/>
                <a:gdLst>
                  <a:gd name="connsiteX0" fmla="*/ 0 w 3810000"/>
                  <a:gd name="connsiteY0" fmla="*/ 350520 h 381000"/>
                  <a:gd name="connsiteX1" fmla="*/ 0 w 3810000"/>
                  <a:gd name="connsiteY1" fmla="*/ 0 h 381000"/>
                  <a:gd name="connsiteX2" fmla="*/ 3810000 w 3810000"/>
                  <a:gd name="connsiteY2" fmla="*/ 0 h 381000"/>
                  <a:gd name="connsiteX3" fmla="*/ 3810000 w 3810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0" h="381000">
                    <a:moveTo>
                      <a:pt x="0" y="350520"/>
                    </a:moveTo>
                    <a:lnTo>
                      <a:pt x="0" y="0"/>
                    </a:lnTo>
                    <a:lnTo>
                      <a:pt x="3810000" y="0"/>
                    </a:lnTo>
                    <a:lnTo>
                      <a:pt x="3810000" y="381000"/>
                    </a:lnTo>
                  </a:path>
                </a:pathLst>
              </a:custGeom>
              <a:noFill/>
              <a:ln w="38100">
                <a:solidFill>
                  <a:srgbClr val="8A2F8C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3111297" y="3339131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43" name="图片 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45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4979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&amp;n</a:t>
                    </a: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956803" y="3746777"/>
                  <a:ext cx="6281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</a:t>
                  </a:r>
                  <a:endParaRPr lang="zh-CN" altLang="en-US" sz="2400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5031537" y="3339131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50" name="图片 4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5355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10</a:t>
                    </a:r>
                  </a:p>
                </p:txBody>
              </p:sp>
            </p:grpSp>
            <p:sp>
              <p:nvSpPr>
                <p:cNvPr id="49" name="矩形 48"/>
                <p:cNvSpPr/>
                <p:nvPr/>
              </p:nvSpPr>
              <p:spPr>
                <a:xfrm>
                  <a:off x="956803" y="3746777"/>
                  <a:ext cx="7857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  <a:endParaRPr lang="zh-CN" altLang="en-US" sz="2400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6997497" y="3352147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55" name="图片 5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5355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</a:p>
                </p:txBody>
              </p:sp>
            </p:grpSp>
            <p:sp>
              <p:nvSpPr>
                <p:cNvPr id="54" name="矩形 53"/>
                <p:cNvSpPr/>
                <p:nvPr/>
              </p:nvSpPr>
              <p:spPr>
                <a:xfrm>
                  <a:off x="956803" y="3746777"/>
                  <a:ext cx="6281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endParaRPr lang="zh-CN" altLang="en-US" sz="2400" dirty="0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8951061" y="3365165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60" name="图片 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4979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&amp;m</a:t>
                    </a: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956803" y="3746777"/>
                  <a:ext cx="5041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</a:t>
                  </a:r>
                  <a:endParaRPr lang="zh-CN" altLang="en-US" sz="2400" dirty="0"/>
                </a:p>
              </p:txBody>
            </p:sp>
          </p:grpSp>
          <p:sp>
            <p:nvSpPr>
              <p:cNvPr id="62" name="任意多边形 61"/>
              <p:cNvSpPr/>
              <p:nvPr/>
            </p:nvSpPr>
            <p:spPr>
              <a:xfrm flipV="1">
                <a:off x="4164104" y="3875997"/>
                <a:ext cx="3836896" cy="312586"/>
              </a:xfrm>
              <a:custGeom>
                <a:avLst/>
                <a:gdLst>
                  <a:gd name="connsiteX0" fmla="*/ 0 w 3810000"/>
                  <a:gd name="connsiteY0" fmla="*/ 350520 h 381000"/>
                  <a:gd name="connsiteX1" fmla="*/ 0 w 3810000"/>
                  <a:gd name="connsiteY1" fmla="*/ 0 h 381000"/>
                  <a:gd name="connsiteX2" fmla="*/ 3810000 w 3810000"/>
                  <a:gd name="connsiteY2" fmla="*/ 0 h 381000"/>
                  <a:gd name="connsiteX3" fmla="*/ 3810000 w 3810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0" h="381000">
                    <a:moveTo>
                      <a:pt x="0" y="350520"/>
                    </a:moveTo>
                    <a:lnTo>
                      <a:pt x="0" y="0"/>
                    </a:lnTo>
                    <a:lnTo>
                      <a:pt x="3810000" y="0"/>
                    </a:lnTo>
                    <a:lnTo>
                      <a:pt x="3810000" y="381000"/>
                    </a:lnTo>
                  </a:path>
                </a:pathLst>
              </a:custGeom>
              <a:noFill/>
              <a:ln w="38100">
                <a:solidFill>
                  <a:srgbClr val="8A2F8C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339347" y="5226305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800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第七条语句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执行后</a:t>
              </a:r>
              <a:endPara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4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目标数据对象的操作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731393" y="1626510"/>
            <a:ext cx="8041216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q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06297" y="3724354"/>
            <a:ext cx="9449307" cy="1390828"/>
            <a:chOff x="1206297" y="3084274"/>
            <a:chExt cx="9449307" cy="1390828"/>
          </a:xfrm>
        </p:grpSpPr>
        <p:grpSp>
          <p:nvGrpSpPr>
            <p:cNvPr id="6" name="组合 5"/>
            <p:cNvGrpSpPr/>
            <p:nvPr/>
          </p:nvGrpSpPr>
          <p:grpSpPr>
            <a:xfrm>
              <a:off x="1206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&amp;n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 flipH="1">
              <a:off x="6050280" y="3084274"/>
              <a:ext cx="3916680" cy="299035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11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&amp;n</a:t>
                  </a:r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03153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956803" y="3746777"/>
                <a:ext cx="785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lang="zh-CN" altLang="en-US" sz="2400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997497" y="3352147"/>
              <a:ext cx="1704543" cy="564899"/>
              <a:chOff x="956803" y="3728632"/>
              <a:chExt cx="2746517" cy="56489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</a:p>
              </p:txBody>
            </p:sp>
          </p:grpSp>
          <p:sp>
            <p:nvSpPr>
              <p:cNvPr id="54" name="矩形 53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951061" y="3365165"/>
              <a:ext cx="1704543" cy="564899"/>
              <a:chOff x="956803" y="3728632"/>
              <a:chExt cx="2746517" cy="56489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60" name="图片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6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&amp;m</a:t>
                  </a: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956803" y="3746777"/>
                <a:ext cx="504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2400" dirty="0"/>
              </a:p>
            </p:txBody>
          </p:sp>
        </p:grpSp>
        <p:sp>
          <p:nvSpPr>
            <p:cNvPr id="62" name="任意多边形 61"/>
            <p:cNvSpPr/>
            <p:nvPr/>
          </p:nvSpPr>
          <p:spPr>
            <a:xfrm flipV="1">
              <a:off x="4164104" y="3875996"/>
              <a:ext cx="3775936" cy="314051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V="1">
              <a:off x="2151512" y="3874662"/>
              <a:ext cx="6093328" cy="600440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339347" y="52263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4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目标数据对象的操作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731393" y="1626510"/>
            <a:ext cx="8041216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q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= t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06297" y="3724354"/>
            <a:ext cx="9449307" cy="1390828"/>
            <a:chOff x="1206297" y="3084274"/>
            <a:chExt cx="9449307" cy="1390828"/>
          </a:xfrm>
        </p:grpSpPr>
        <p:grpSp>
          <p:nvGrpSpPr>
            <p:cNvPr id="6" name="组合 5"/>
            <p:cNvGrpSpPr/>
            <p:nvPr/>
          </p:nvGrpSpPr>
          <p:grpSpPr>
            <a:xfrm>
              <a:off x="1206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&amp;n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 flipH="1">
              <a:off x="6050280" y="3084274"/>
              <a:ext cx="3916680" cy="299035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1129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&amp;m</a:t>
                  </a:r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031537" y="3339131"/>
              <a:ext cx="1704543" cy="564899"/>
              <a:chOff x="956803" y="3728632"/>
              <a:chExt cx="2746517" cy="56489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956803" y="3746777"/>
                <a:ext cx="785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lang="zh-CN" altLang="en-US" sz="2400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997497" y="3352147"/>
              <a:ext cx="1704543" cy="564899"/>
              <a:chOff x="956803" y="3728632"/>
              <a:chExt cx="2746517" cy="56489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</a:p>
              </p:txBody>
            </p:sp>
          </p:grpSp>
          <p:sp>
            <p:nvSpPr>
              <p:cNvPr id="54" name="矩形 53"/>
              <p:cNvSpPr/>
              <p:nvPr/>
            </p:nvSpPr>
            <p:spPr>
              <a:xfrm>
                <a:off x="956803" y="3746777"/>
                <a:ext cx="62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951061" y="3365165"/>
              <a:ext cx="1704543" cy="564899"/>
              <a:chOff x="956803" y="3728632"/>
              <a:chExt cx="2746517" cy="56489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60" name="图片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6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&amp;m</a:t>
                  </a: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956803" y="3746777"/>
                <a:ext cx="504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2400" dirty="0"/>
              </a:p>
            </p:txBody>
          </p:sp>
        </p:grpSp>
        <p:sp>
          <p:nvSpPr>
            <p:cNvPr id="62" name="任意多边形 61"/>
            <p:cNvSpPr/>
            <p:nvPr/>
          </p:nvSpPr>
          <p:spPr>
            <a:xfrm flipV="1">
              <a:off x="4164104" y="3917045"/>
              <a:ext cx="1886176" cy="273001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V="1">
              <a:off x="2151512" y="3874662"/>
              <a:ext cx="5879968" cy="600440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339347" y="52263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5717618" y="2003179"/>
            <a:ext cx="42862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互换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的值，改变指针指向，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的值没有变化</a:t>
            </a:r>
          </a:p>
        </p:txBody>
      </p:sp>
    </p:spTree>
    <p:extLst>
      <p:ext uri="{BB962C8B-B14F-4D97-AF65-F5344CB8AC3E}">
        <p14:creationId xmlns:p14="http://schemas.microsoft.com/office/powerpoint/2010/main" val="337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指针的意义与作用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00328"/>
            <a:ext cx="8394811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作为函数通信的一种手段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指针作为函数参数，不仅可以提高参数传递效率，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将该参数作为函数输出集的一员，带回结果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作为构造复杂数据结构的手段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指针构造数据对象之间的关联，形成复杂数据结构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作为动态内存分配和管理的手段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程序执行期间动态构造数据对象之间的关联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作为执行特定程序代码的手段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指针指向特定代码段，执行未来才能实现的函数</a:t>
            </a:r>
          </a:p>
        </p:txBody>
      </p:sp>
    </p:spTree>
    <p:extLst>
      <p:ext uri="{BB962C8B-B14F-4D97-AF65-F5344CB8AC3E}">
        <p14:creationId xmlns:p14="http://schemas.microsoft.com/office/powerpoint/2010/main" val="25414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498763" cy="830997"/>
            <a:chOff x="734568" y="424635"/>
            <a:chExt cx="449876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指针的定义与使用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14264" y="1522248"/>
            <a:ext cx="743813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指针的定义格式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格式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目标数据对象类型 * 指针变量名称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一：定义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为指向整数的指针：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二：定义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为指向结构体类型的指针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POINT{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 };  POINT * p;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多个指针变量的定义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p, * q;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PINT;  PINT p, q;</a:t>
            </a:r>
          </a:p>
        </p:txBody>
      </p:sp>
    </p:spTree>
    <p:extLst>
      <p:ext uri="{BB962C8B-B14F-4D97-AF65-F5344CB8AC3E}">
        <p14:creationId xmlns:p14="http://schemas.microsoft.com/office/powerpoint/2010/main" val="256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指针变量的存储布局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514264" y="1385088"/>
            <a:ext cx="7438134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指针数据对象（变量）与目标数据对象（变量）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仅定义指针变量，未初始化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定义指针变量，并使其指向某个目标变量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10;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= &amp;n;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698876" y="2671108"/>
            <a:ext cx="6709551" cy="3320591"/>
            <a:chOff x="1698876" y="2671108"/>
            <a:chExt cx="6709551" cy="332059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5" y="2671108"/>
              <a:ext cx="2303685" cy="53886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538516" y="2688008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2400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8876" y="4556760"/>
              <a:ext cx="6709551" cy="1434939"/>
              <a:chOff x="1698876" y="4572000"/>
              <a:chExt cx="6709551" cy="143493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49779" y="4917352"/>
                <a:ext cx="2419008" cy="590931"/>
                <a:chOff x="1796635" y="3745279"/>
                <a:chExt cx="2419008" cy="590931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909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7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1698876" y="4981984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5989419" y="4931966"/>
                <a:ext cx="2419008" cy="590931"/>
                <a:chOff x="1796635" y="3745279"/>
                <a:chExt cx="2419008" cy="590931"/>
              </a:xfrm>
            </p:grpSpPr>
            <p:pic>
              <p:nvPicPr>
                <p:cNvPr id="67" name="图片 6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6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909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7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</p:grpSp>
          <p:sp>
            <p:nvSpPr>
              <p:cNvPr id="69" name="矩形 68"/>
              <p:cNvSpPr/>
              <p:nvPr/>
            </p:nvSpPr>
            <p:spPr>
              <a:xfrm>
                <a:off x="5538516" y="4996598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  <p:sp>
            <p:nvSpPr>
              <p:cNvPr id="80" name="Text Box 6"/>
              <p:cNvSpPr txBox="1">
                <a:spLocks noChangeArrowheads="1"/>
              </p:cNvSpPr>
              <p:nvPr/>
            </p:nvSpPr>
            <p:spPr bwMode="auto">
              <a:xfrm>
                <a:off x="5989419" y="5458263"/>
                <a:ext cx="2419008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7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0x00130000</a:t>
                </a: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383280" y="4572000"/>
                <a:ext cx="3810000" cy="381000"/>
              </a:xfrm>
              <a:custGeom>
                <a:avLst/>
                <a:gdLst>
                  <a:gd name="connsiteX0" fmla="*/ 0 w 3810000"/>
                  <a:gd name="connsiteY0" fmla="*/ 350520 h 381000"/>
                  <a:gd name="connsiteX1" fmla="*/ 0 w 3810000"/>
                  <a:gd name="connsiteY1" fmla="*/ 0 h 381000"/>
                  <a:gd name="connsiteX2" fmla="*/ 3810000 w 3810000"/>
                  <a:gd name="connsiteY2" fmla="*/ 0 h 381000"/>
                  <a:gd name="connsiteX3" fmla="*/ 3810000 w 3810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0" h="381000">
                    <a:moveTo>
                      <a:pt x="0" y="350520"/>
                    </a:moveTo>
                    <a:lnTo>
                      <a:pt x="0" y="0"/>
                    </a:lnTo>
                    <a:lnTo>
                      <a:pt x="3810000" y="0"/>
                    </a:lnTo>
                    <a:lnTo>
                      <a:pt x="3810000" y="381000"/>
                    </a:lnTo>
                  </a:path>
                </a:pathLst>
              </a:custGeom>
              <a:noFill/>
              <a:ln w="38100">
                <a:solidFill>
                  <a:srgbClr val="8A2F8C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10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指针变量的存储布局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514264" y="1385088"/>
            <a:ext cx="804121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定义指针变量，并使其指向数组首元素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a[8] = {1, 2, 3, 4, 5, 6, 7, 8};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a;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2144" y="3154680"/>
            <a:ext cx="9604367" cy="1434939"/>
            <a:chOff x="1152144" y="3215640"/>
            <a:chExt cx="9604367" cy="1434939"/>
          </a:xfrm>
        </p:grpSpPr>
        <p:grpSp>
          <p:nvGrpSpPr>
            <p:cNvPr id="15" name="组合 14"/>
            <p:cNvGrpSpPr/>
            <p:nvPr/>
          </p:nvGrpSpPr>
          <p:grpSpPr>
            <a:xfrm>
              <a:off x="1152144" y="3215640"/>
              <a:ext cx="9604367" cy="1434939"/>
              <a:chOff x="1698876" y="4572000"/>
              <a:chExt cx="9604367" cy="143493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49779" y="4917352"/>
                <a:ext cx="2419008" cy="590931"/>
                <a:chOff x="1796635" y="3745279"/>
                <a:chExt cx="2419008" cy="590931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909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7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1698876" y="4981984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5989419" y="4931966"/>
                <a:ext cx="2419008" cy="564899"/>
                <a:chOff x="1796635" y="3745279"/>
                <a:chExt cx="2419008" cy="564899"/>
              </a:xfrm>
            </p:grpSpPr>
            <p:pic>
              <p:nvPicPr>
                <p:cNvPr id="67" name="图片 6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6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486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7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sp>
            <p:nvSpPr>
              <p:cNvPr id="69" name="矩形 68"/>
              <p:cNvSpPr/>
              <p:nvPr/>
            </p:nvSpPr>
            <p:spPr>
              <a:xfrm>
                <a:off x="5538516" y="4996598"/>
                <a:ext cx="362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400" dirty="0"/>
              </a:p>
            </p:txBody>
          </p:sp>
          <p:sp>
            <p:nvSpPr>
              <p:cNvPr id="80" name="Text Box 6"/>
              <p:cNvSpPr txBox="1">
                <a:spLocks noChangeArrowheads="1"/>
              </p:cNvSpPr>
              <p:nvPr/>
            </p:nvSpPr>
            <p:spPr bwMode="auto">
              <a:xfrm>
                <a:off x="5989419" y="5458263"/>
                <a:ext cx="2419008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7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0x00130000</a:t>
                </a: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383280" y="4572000"/>
                <a:ext cx="3810000" cy="381000"/>
              </a:xfrm>
              <a:custGeom>
                <a:avLst/>
                <a:gdLst>
                  <a:gd name="connsiteX0" fmla="*/ 0 w 3810000"/>
                  <a:gd name="connsiteY0" fmla="*/ 350520 h 381000"/>
                  <a:gd name="connsiteX1" fmla="*/ 0 w 3810000"/>
                  <a:gd name="connsiteY1" fmla="*/ 0 h 381000"/>
                  <a:gd name="connsiteX2" fmla="*/ 3810000 w 3810000"/>
                  <a:gd name="connsiteY2" fmla="*/ 0 h 381000"/>
                  <a:gd name="connsiteX3" fmla="*/ 3810000 w 3810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0" h="381000">
                    <a:moveTo>
                      <a:pt x="0" y="350520"/>
                    </a:moveTo>
                    <a:lnTo>
                      <a:pt x="0" y="0"/>
                    </a:lnTo>
                    <a:lnTo>
                      <a:pt x="3810000" y="0"/>
                    </a:lnTo>
                    <a:lnTo>
                      <a:pt x="3810000" y="381000"/>
                    </a:lnTo>
                  </a:path>
                </a:pathLst>
              </a:custGeom>
              <a:noFill/>
              <a:ln w="38100">
                <a:solidFill>
                  <a:srgbClr val="8A2F8C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822021" y="4915856"/>
                <a:ext cx="481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2400" dirty="0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5485194" y="3596640"/>
              <a:ext cx="4667988" cy="527642"/>
            </a:xfrm>
            <a:prstGeom prst="rect">
              <a:avLst/>
            </a:prstGeom>
            <a:noFill/>
            <a:ln w="28575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775149" y="3564814"/>
              <a:ext cx="397866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7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7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8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指针变量的赋值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514264" y="1385088"/>
            <a:ext cx="8041216" cy="14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指针变量可以像普通变量一样赋值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10;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= &amp;n, * q;  q = p;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个指针指向同一个目标数据对象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50103" y="3139440"/>
            <a:ext cx="9031017" cy="1610432"/>
            <a:chOff x="1250103" y="3139440"/>
            <a:chExt cx="9031017" cy="1610432"/>
          </a:xfrm>
        </p:grpSpPr>
        <p:grpSp>
          <p:nvGrpSpPr>
            <p:cNvPr id="6" name="组合 5"/>
            <p:cNvGrpSpPr/>
            <p:nvPr/>
          </p:nvGrpSpPr>
          <p:grpSpPr>
            <a:xfrm>
              <a:off x="1250103" y="3728632"/>
              <a:ext cx="2453217" cy="564899"/>
              <a:chOff x="1250103" y="3728632"/>
              <a:chExt cx="24532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2836548" y="3139440"/>
              <a:ext cx="6566532" cy="624840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526703" y="3738221"/>
              <a:ext cx="2453217" cy="564899"/>
              <a:chOff x="1250103" y="3728632"/>
              <a:chExt cx="2453217" cy="56489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2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827903" y="3754666"/>
              <a:ext cx="2453217" cy="995206"/>
              <a:chOff x="1250103" y="3728632"/>
              <a:chExt cx="2453217" cy="99520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587806" y="3728632"/>
                <a:ext cx="2115514" cy="995206"/>
                <a:chOff x="1779081" y="3745279"/>
                <a:chExt cx="2436562" cy="995206"/>
              </a:xfrm>
            </p:grpSpPr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3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  <p:sp>
              <p:nvSpPr>
                <p:cNvPr id="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79081" y="4242528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5943599" y="3452141"/>
              <a:ext cx="2985953" cy="326413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9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取址操作符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514264" y="1385088"/>
            <a:ext cx="8041216" cy="14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取址操作符“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&amp;”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数据对象的地址，可将结果赋给指针变量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10;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p;  p = &amp;n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q;  q = p;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0103" y="3139440"/>
            <a:ext cx="9031017" cy="1610432"/>
            <a:chOff x="1250103" y="3139440"/>
            <a:chExt cx="9031017" cy="1610432"/>
          </a:xfrm>
        </p:grpSpPr>
        <p:grpSp>
          <p:nvGrpSpPr>
            <p:cNvPr id="6" name="组合 5"/>
            <p:cNvGrpSpPr/>
            <p:nvPr/>
          </p:nvGrpSpPr>
          <p:grpSpPr>
            <a:xfrm>
              <a:off x="1250103" y="3728632"/>
              <a:ext cx="2453217" cy="564899"/>
              <a:chOff x="1250103" y="3728632"/>
              <a:chExt cx="24532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2836548" y="3139440"/>
              <a:ext cx="6566532" cy="624840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526703" y="3738221"/>
              <a:ext cx="2453217" cy="564899"/>
              <a:chOff x="1250103" y="3728632"/>
              <a:chExt cx="2453217" cy="56489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2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sz="24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827903" y="3754666"/>
              <a:ext cx="2453217" cy="995206"/>
              <a:chOff x="1250103" y="3728632"/>
              <a:chExt cx="2453217" cy="99520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587806" y="3728632"/>
                <a:ext cx="2115514" cy="995206"/>
                <a:chOff x="1779081" y="3745279"/>
                <a:chExt cx="2436562" cy="995206"/>
              </a:xfrm>
            </p:grpSpPr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3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  <p:sp>
              <p:nvSpPr>
                <p:cNvPr id="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79081" y="4242528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5943599" y="3452141"/>
              <a:ext cx="2985953" cy="326413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2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引领操作符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514264" y="1385088"/>
            <a:ext cx="8041216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引领操作符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指针所指向的目标数据对象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m, n = 10;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&amp;n;  m =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*q;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使得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二（接上例）：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使得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41543" y="4459832"/>
            <a:ext cx="9031017" cy="1297731"/>
            <a:chOff x="1250103" y="4768562"/>
            <a:chExt cx="9031017" cy="1297731"/>
          </a:xfrm>
        </p:grpSpPr>
        <p:grpSp>
          <p:nvGrpSpPr>
            <p:cNvPr id="6" name="组合 5"/>
            <p:cNvGrpSpPr/>
            <p:nvPr/>
          </p:nvGrpSpPr>
          <p:grpSpPr>
            <a:xfrm>
              <a:off x="1250103" y="5045053"/>
              <a:ext cx="2453217" cy="564899"/>
              <a:chOff x="1250103" y="3728632"/>
              <a:chExt cx="2453217" cy="5648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603047" y="3728632"/>
                <a:ext cx="2100273" cy="564899"/>
                <a:chOff x="1796635" y="3745279"/>
                <a:chExt cx="2419008" cy="564899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endParaRPr lang="zh-CN" altLang="en-US" sz="24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754721" y="5071087"/>
              <a:ext cx="2526399" cy="995206"/>
              <a:chOff x="1176921" y="3728632"/>
              <a:chExt cx="2526399" cy="99520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587806" y="3728632"/>
                <a:ext cx="2115514" cy="995206"/>
                <a:chOff x="1779081" y="3745279"/>
                <a:chExt cx="2436562" cy="995206"/>
              </a:xfrm>
            </p:grpSpPr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3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  <p:sp>
              <p:nvSpPr>
                <p:cNvPr id="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79081" y="4242528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0x00130010</a:t>
                  </a:r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1176921" y="3745351"/>
                <a:ext cx="4876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lang="zh-CN" altLang="en-US" sz="2400" dirty="0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2653183" y="4768562"/>
              <a:ext cx="3320897" cy="328559"/>
            </a:xfrm>
            <a:custGeom>
              <a:avLst/>
              <a:gdLst>
                <a:gd name="connsiteX0" fmla="*/ 0 w 3810000"/>
                <a:gd name="connsiteY0" fmla="*/ 350520 h 381000"/>
                <a:gd name="connsiteX1" fmla="*/ 0 w 3810000"/>
                <a:gd name="connsiteY1" fmla="*/ 0 h 381000"/>
                <a:gd name="connsiteX2" fmla="*/ 3810000 w 3810000"/>
                <a:gd name="connsiteY2" fmla="*/ 0 h 381000"/>
                <a:gd name="connsiteX3" fmla="*/ 3810000 w 3810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81000">
                  <a:moveTo>
                    <a:pt x="0" y="350520"/>
                  </a:moveTo>
                  <a:lnTo>
                    <a:pt x="0" y="0"/>
                  </a:lnTo>
                  <a:lnTo>
                    <a:pt x="3810000" y="0"/>
                  </a:lnTo>
                  <a:lnTo>
                    <a:pt x="3810000" y="381000"/>
                  </a:lnTo>
                </a:path>
              </a:pathLst>
            </a:custGeom>
            <a:noFill/>
            <a:ln w="38100">
              <a:solidFill>
                <a:srgbClr val="8A2F8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90829" y="5045053"/>
              <a:ext cx="2453217" cy="995206"/>
              <a:chOff x="1250103" y="3728632"/>
              <a:chExt cx="2453217" cy="99520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587806" y="3728632"/>
                <a:ext cx="2115514" cy="995206"/>
                <a:chOff x="1779081" y="3745279"/>
                <a:chExt cx="2436562" cy="995206"/>
              </a:xfrm>
            </p:grpSpPr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142" y="3771313"/>
                  <a:ext cx="2333994" cy="538865"/>
                </a:xfrm>
                <a:prstGeom prst="rect">
                  <a:avLst/>
                </a:prstGeom>
              </p:spPr>
            </p:pic>
            <p:sp>
              <p:nvSpPr>
                <p:cNvPr id="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6635" y="3745279"/>
                  <a:ext cx="2419008" cy="5355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</a:p>
              </p:txBody>
            </p:sp>
            <p:sp>
              <p:nvSpPr>
                <p:cNvPr id="4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79081" y="4242528"/>
                  <a:ext cx="2419008" cy="4979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0x00130000</a:t>
                  </a:r>
                </a:p>
              </p:txBody>
            </p:sp>
          </p:grpSp>
          <p:sp>
            <p:nvSpPr>
              <p:cNvPr id="39" name="矩形 38"/>
              <p:cNvSpPr/>
              <p:nvPr/>
            </p:nvSpPr>
            <p:spPr>
              <a:xfrm>
                <a:off x="1250103" y="3746777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8A2F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35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575433" cy="830997"/>
            <a:chOff x="734568" y="424635"/>
            <a:chExt cx="357543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5534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整数互换程序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14264" y="1476528"/>
            <a:ext cx="7438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编写程序，使用指针互换两个整数的值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14264" y="1999748"/>
            <a:ext cx="83820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		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		using namespace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	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10, n = 20, 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 = &amp;m, *q = &amp;n;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"m: " &lt;&lt; m &lt;&lt; "; n: " &lt;&lt; n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		  t = *p;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		  *p = *q;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		  *q = t;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		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"m: " &lt;&lt; m &lt;&lt; "; n: " &lt;&lt; n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		  return 0;</a:t>
            </a:r>
          </a:p>
          <a:p>
            <a:pPr eaLnBrk="1" hangingPunct="1">
              <a:buClr>
                <a:srgbClr val="FFF59B"/>
              </a:buClr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		}</a:t>
            </a:r>
          </a:p>
        </p:txBody>
      </p:sp>
    </p:spTree>
    <p:extLst>
      <p:ext uri="{BB962C8B-B14F-4D97-AF65-F5344CB8AC3E}">
        <p14:creationId xmlns:p14="http://schemas.microsoft.com/office/powerpoint/2010/main" val="2576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目标数据对象的操作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731393" y="1626510"/>
            <a:ext cx="8041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*p;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06297" y="3724354"/>
            <a:ext cx="9449307" cy="2025171"/>
            <a:chOff x="1206297" y="3724354"/>
            <a:chExt cx="9449307" cy="2025171"/>
          </a:xfrm>
        </p:grpSpPr>
        <p:grpSp>
          <p:nvGrpSpPr>
            <p:cNvPr id="7" name="组合 6"/>
            <p:cNvGrpSpPr/>
            <p:nvPr/>
          </p:nvGrpSpPr>
          <p:grpSpPr>
            <a:xfrm>
              <a:off x="1206297" y="3724354"/>
              <a:ext cx="9449307" cy="1104309"/>
              <a:chOff x="1206297" y="3084274"/>
              <a:chExt cx="9449307" cy="110430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206297" y="3339131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44" name="图片 4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4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4979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&amp;m</a:t>
                    </a:r>
                  </a:p>
                </p:txBody>
              </p:sp>
            </p:grpSp>
            <p:sp>
              <p:nvSpPr>
                <p:cNvPr id="65" name="矩形 64"/>
                <p:cNvSpPr/>
                <p:nvPr/>
              </p:nvSpPr>
              <p:spPr>
                <a:xfrm>
                  <a:off x="956803" y="3746777"/>
                  <a:ext cx="6281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</a:t>
                  </a:r>
                  <a:endParaRPr lang="zh-CN" altLang="en-US" sz="2400" dirty="0"/>
                </a:p>
              </p:txBody>
            </p:sp>
          </p:grpSp>
          <p:sp>
            <p:nvSpPr>
              <p:cNvPr id="37" name="任意多边形 36"/>
              <p:cNvSpPr/>
              <p:nvPr/>
            </p:nvSpPr>
            <p:spPr>
              <a:xfrm>
                <a:off x="2258636" y="3084274"/>
                <a:ext cx="3745924" cy="306925"/>
              </a:xfrm>
              <a:custGeom>
                <a:avLst/>
                <a:gdLst>
                  <a:gd name="connsiteX0" fmla="*/ 0 w 3810000"/>
                  <a:gd name="connsiteY0" fmla="*/ 350520 h 381000"/>
                  <a:gd name="connsiteX1" fmla="*/ 0 w 3810000"/>
                  <a:gd name="connsiteY1" fmla="*/ 0 h 381000"/>
                  <a:gd name="connsiteX2" fmla="*/ 3810000 w 3810000"/>
                  <a:gd name="connsiteY2" fmla="*/ 0 h 381000"/>
                  <a:gd name="connsiteX3" fmla="*/ 3810000 w 3810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0" h="381000">
                    <a:moveTo>
                      <a:pt x="0" y="350520"/>
                    </a:moveTo>
                    <a:lnTo>
                      <a:pt x="0" y="0"/>
                    </a:lnTo>
                    <a:lnTo>
                      <a:pt x="3810000" y="0"/>
                    </a:lnTo>
                    <a:lnTo>
                      <a:pt x="3810000" y="381000"/>
                    </a:lnTo>
                  </a:path>
                </a:pathLst>
              </a:custGeom>
              <a:noFill/>
              <a:ln w="38100">
                <a:solidFill>
                  <a:srgbClr val="8A2F8C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3111297" y="3339131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43" name="图片 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45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4979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&amp;n</a:t>
                    </a: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956803" y="3746777"/>
                  <a:ext cx="6281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</a:t>
                  </a:r>
                  <a:endParaRPr lang="zh-CN" altLang="en-US" sz="2400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5031537" y="3339131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50" name="图片 4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5355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10</a:t>
                    </a:r>
                  </a:p>
                </p:txBody>
              </p:sp>
            </p:grpSp>
            <p:sp>
              <p:nvSpPr>
                <p:cNvPr id="49" name="矩形 48"/>
                <p:cNvSpPr/>
                <p:nvPr/>
              </p:nvSpPr>
              <p:spPr>
                <a:xfrm>
                  <a:off x="956803" y="3746777"/>
                  <a:ext cx="7857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  <a:endParaRPr lang="zh-CN" altLang="en-US" sz="2400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6997497" y="3352147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55" name="图片 5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5355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</a:p>
                </p:txBody>
              </p:sp>
            </p:grpSp>
            <p:sp>
              <p:nvSpPr>
                <p:cNvPr id="54" name="矩形 53"/>
                <p:cNvSpPr/>
                <p:nvPr/>
              </p:nvSpPr>
              <p:spPr>
                <a:xfrm>
                  <a:off x="956803" y="3746777"/>
                  <a:ext cx="6281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endParaRPr lang="zh-CN" altLang="en-US" sz="2400" dirty="0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8951061" y="3365165"/>
                <a:ext cx="1704543" cy="564899"/>
                <a:chOff x="956803" y="3728632"/>
                <a:chExt cx="2746517" cy="56489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603047" y="3728632"/>
                  <a:ext cx="2100273" cy="564899"/>
                  <a:chOff x="1796635" y="3745279"/>
                  <a:chExt cx="2419008" cy="564899"/>
                </a:xfrm>
              </p:grpSpPr>
              <p:pic>
                <p:nvPicPr>
                  <p:cNvPr id="60" name="图片 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9142" y="3771313"/>
                    <a:ext cx="2333994" cy="538865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6635" y="3745279"/>
                    <a:ext cx="2419008" cy="5355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50000"/>
                      </a:spcBef>
                    </a:pPr>
                    <a:endPara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956803" y="3746777"/>
                  <a:ext cx="5041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8A2F8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</a:t>
                  </a:r>
                  <a:endParaRPr lang="zh-CN" altLang="en-US" sz="2400" dirty="0"/>
                </a:p>
              </p:txBody>
            </p:sp>
          </p:grpSp>
          <p:sp>
            <p:nvSpPr>
              <p:cNvPr id="62" name="任意多边形 61"/>
              <p:cNvSpPr/>
              <p:nvPr/>
            </p:nvSpPr>
            <p:spPr>
              <a:xfrm flipV="1">
                <a:off x="4164104" y="3875997"/>
                <a:ext cx="3836896" cy="312586"/>
              </a:xfrm>
              <a:custGeom>
                <a:avLst/>
                <a:gdLst>
                  <a:gd name="connsiteX0" fmla="*/ 0 w 3810000"/>
                  <a:gd name="connsiteY0" fmla="*/ 350520 h 381000"/>
                  <a:gd name="connsiteX1" fmla="*/ 0 w 3810000"/>
                  <a:gd name="connsiteY1" fmla="*/ 0 h 381000"/>
                  <a:gd name="connsiteX2" fmla="*/ 3810000 w 3810000"/>
                  <a:gd name="connsiteY2" fmla="*/ 0 h 381000"/>
                  <a:gd name="connsiteX3" fmla="*/ 3810000 w 3810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0" h="381000">
                    <a:moveTo>
                      <a:pt x="0" y="350520"/>
                    </a:moveTo>
                    <a:lnTo>
                      <a:pt x="0" y="0"/>
                    </a:lnTo>
                    <a:lnTo>
                      <a:pt x="3810000" y="0"/>
                    </a:lnTo>
                    <a:lnTo>
                      <a:pt x="3810000" y="381000"/>
                    </a:lnTo>
                  </a:path>
                </a:pathLst>
              </a:custGeom>
              <a:noFill/>
              <a:ln w="38100">
                <a:solidFill>
                  <a:srgbClr val="8A2F8C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339347" y="5226305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800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第七条语句执行前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9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423</Words>
  <Application>Microsoft Office PowerPoint</Application>
  <PresentationFormat>自定义</PresentationFormat>
  <Paragraphs>234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164</cp:revision>
  <dcterms:created xsi:type="dcterms:W3CDTF">2015-06-24T00:43:17Z</dcterms:created>
  <dcterms:modified xsi:type="dcterms:W3CDTF">2015-10-22T08:34:55Z</dcterms:modified>
</cp:coreProperties>
</file>