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310" r:id="rId5"/>
    <p:sldId id="311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736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指针与函数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95055" y="1665767"/>
            <a:ext cx="8394811" cy="2293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数据交换函数</a:t>
            </a: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常量指针与指针常量</a:t>
            </a: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返回指针的函数</a:t>
            </a:r>
          </a:p>
        </p:txBody>
      </p:sp>
    </p:spTree>
    <p:extLst>
      <p:ext uri="{BB962C8B-B14F-4D97-AF65-F5344CB8AC3E}">
        <p14:creationId xmlns:p14="http://schemas.microsoft.com/office/powerpoint/2010/main" val="27967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575433" cy="830997"/>
            <a:chOff x="734568" y="424635"/>
            <a:chExt cx="357543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5534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43867" y="1384135"/>
            <a:ext cx="9336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编写程序互换两个整型数据对象的值，要求使用函数实现数据对象值的互换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43867" y="2289427"/>
            <a:ext cx="9905684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Swap(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10, n = 20;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ifndef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NDEBUG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"main (before swapped): m = " &lt;&lt; m &lt;&lt; "; n = " &lt;&lt; n &lt;&lt;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Swap( &amp;m, &amp;n );  /*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函数互换目标数据对象的值 *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ifndef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NDEBUG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"main (after swapped): m = " &lt;&lt; m &lt;&lt; "; n = " &lt;&lt; n &lt;&lt;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83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575433" cy="830997"/>
            <a:chOff x="734568" y="424635"/>
            <a:chExt cx="357543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5534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55346" y="1334371"/>
            <a:ext cx="9905684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Swap(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!x || !y ){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"Swap: Parameter(s) illegal." &lt;&lt;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exit(1);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ifndef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NDEBUG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"Swap (before swapped): *x = " &lt;&lt; *x &lt;&lt; "; *y = " &lt;&lt; *y &lt;&lt;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 = *x;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*x = *y;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*y = t;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ifndef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NDEBUG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"Swap (after swapped): *x = " &lt;&lt; *x &lt;&lt; "; *y = " &lt;&lt; *y &lt;&lt;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F59B"/>
              </a:buClr>
            </a:pP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17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037098" cy="830997"/>
            <a:chOff x="734568" y="424635"/>
            <a:chExt cx="403709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5534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7384" y="1350858"/>
            <a:ext cx="9605494" cy="4824136"/>
            <a:chOff x="1167384" y="1350858"/>
            <a:chExt cx="9605494" cy="4824136"/>
          </a:xfrm>
        </p:grpSpPr>
        <p:sp>
          <p:nvSpPr>
            <p:cNvPr id="11" name="矩形 10"/>
            <p:cNvSpPr/>
            <p:nvPr/>
          </p:nvSpPr>
          <p:spPr>
            <a:xfrm>
              <a:off x="2034058" y="1868805"/>
              <a:ext cx="6699504" cy="1316356"/>
            </a:xfrm>
            <a:prstGeom prst="rect">
              <a:avLst/>
            </a:prstGeom>
            <a:noFill/>
            <a:ln w="19050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34058" y="1438242"/>
              <a:ext cx="2674361" cy="443766"/>
            </a:xfrm>
            <a:prstGeom prst="rect">
              <a:avLst/>
            </a:prstGeom>
            <a:solidFill>
              <a:srgbClr val="8A2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90926" y="1350858"/>
              <a:ext cx="15425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962" y="2395195"/>
              <a:ext cx="1600713" cy="57001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281" y="2395195"/>
              <a:ext cx="1600713" cy="57001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2277962" y="1809825"/>
              <a:ext cx="3691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zh-CN" altLang="en-US" sz="32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92281" y="1809825"/>
              <a:ext cx="3691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32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69088" y="2380430"/>
              <a:ext cx="8876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32223" y="2380429"/>
              <a:ext cx="7322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67384" y="4334053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768097" y="4334052"/>
              <a:ext cx="1620896" cy="575882"/>
              <a:chOff x="2752857" y="4334052"/>
              <a:chExt cx="1620896" cy="575882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3040" y="4339924"/>
                <a:ext cx="1600713" cy="570010"/>
              </a:xfrm>
              <a:prstGeom prst="rect">
                <a:avLst/>
              </a:prstGeom>
            </p:spPr>
          </p:pic>
          <p:sp>
            <p:nvSpPr>
              <p:cNvPr id="27" name="矩形 26"/>
              <p:cNvSpPr/>
              <p:nvPr/>
            </p:nvSpPr>
            <p:spPr>
              <a:xfrm>
                <a:off x="2752857" y="4334052"/>
                <a:ext cx="1600713" cy="575881"/>
              </a:xfrm>
              <a:prstGeom prst="rect">
                <a:avLst/>
              </a:prstGeom>
              <a:noFill/>
              <a:ln w="28575">
                <a:solidFill>
                  <a:srgbClr val="8A2F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71565" y="4334053"/>
              <a:ext cx="1620896" cy="575882"/>
              <a:chOff x="2752857" y="4334052"/>
              <a:chExt cx="1620896" cy="575882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3040" y="4339924"/>
                <a:ext cx="1600713" cy="570010"/>
              </a:xfrm>
              <a:prstGeom prst="rect">
                <a:avLst/>
              </a:prstGeom>
            </p:spPr>
          </p:pic>
          <p:sp>
            <p:nvSpPr>
              <p:cNvPr id="30" name="矩形 29"/>
              <p:cNvSpPr/>
              <p:nvPr/>
            </p:nvSpPr>
            <p:spPr>
              <a:xfrm>
                <a:off x="2752857" y="4334052"/>
                <a:ext cx="1600713" cy="575881"/>
              </a:xfrm>
              <a:prstGeom prst="rect">
                <a:avLst/>
              </a:prstGeom>
              <a:noFill/>
              <a:ln w="28575">
                <a:solidFill>
                  <a:srgbClr val="8A2F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967984" y="4333707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568697" y="4333706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172165" y="4333707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108175" y="4324812"/>
              <a:ext cx="8876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620923" y="4324811"/>
              <a:ext cx="8876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608128" y="3818342"/>
              <a:ext cx="3518352" cy="1759497"/>
            </a:xfrm>
            <a:prstGeom prst="rect">
              <a:avLst/>
            </a:prstGeom>
            <a:noFill/>
            <a:ln w="19050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749879" y="3744657"/>
              <a:ext cx="3691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zh-CN" altLang="en-US" sz="32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378280" y="3730505"/>
              <a:ext cx="3691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32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39051" y="4920499"/>
              <a:ext cx="18818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3"/>
            <p:cNvSpPr txBox="1">
              <a:spLocks noChangeArrowheads="1"/>
            </p:cNvSpPr>
            <p:nvPr/>
          </p:nvSpPr>
          <p:spPr bwMode="auto">
            <a:xfrm>
              <a:off x="1946917" y="5603494"/>
              <a:ext cx="75438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ctr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</a:pPr>
              <a:r>
                <a:rPr lang="en-US" altLang="zh-CN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 </a:t>
              </a:r>
              <a:r>
                <a:rPr lang="zh-CN" altLang="en-US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函数的栈框架（调用 </a:t>
              </a:r>
              <a:r>
                <a:rPr lang="en-US" altLang="zh-CN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 </a:t>
              </a:r>
              <a:r>
                <a:rPr lang="zh-CN" altLang="en-US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函数前）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037098" cy="830997"/>
            <a:chOff x="734568" y="424635"/>
            <a:chExt cx="403709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5534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039112" y="1964592"/>
            <a:ext cx="2674361" cy="443766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2034058" y="2402205"/>
            <a:ext cx="6699504" cy="1316356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30489" y="1870232"/>
            <a:ext cx="1564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</a:t>
            </a:r>
          </a:p>
        </p:txBody>
      </p:sp>
      <p:sp>
        <p:nvSpPr>
          <p:cNvPr id="15" name="矩形 14"/>
          <p:cNvSpPr/>
          <p:nvPr/>
        </p:nvSpPr>
        <p:spPr>
          <a:xfrm>
            <a:off x="2034058" y="1870233"/>
            <a:ext cx="6699504" cy="1848327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2034058" y="1438242"/>
            <a:ext cx="2674361" cy="443766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2890926" y="1350858"/>
            <a:ext cx="1542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62" y="2928595"/>
            <a:ext cx="1600713" cy="5700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81" y="2928595"/>
            <a:ext cx="1600713" cy="57001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277962" y="2343225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92281" y="2343225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9088" y="2913830"/>
            <a:ext cx="88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&amp;m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32223" y="2913829"/>
            <a:ext cx="732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&amp;n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7384" y="4334053"/>
            <a:ext cx="1600713" cy="575881"/>
          </a:xfrm>
          <a:prstGeom prst="rect">
            <a:avLst/>
          </a:prstGeom>
          <a:noFill/>
          <a:ln w="28575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768097" y="4334052"/>
            <a:ext cx="1620896" cy="575882"/>
            <a:chOff x="2752857" y="4334052"/>
            <a:chExt cx="1620896" cy="57588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040" y="4339924"/>
              <a:ext cx="1600713" cy="5700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2752857" y="4334052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71565" y="4334053"/>
            <a:ext cx="1620896" cy="575882"/>
            <a:chOff x="2752857" y="4334052"/>
            <a:chExt cx="1620896" cy="575882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040" y="4339924"/>
              <a:ext cx="1600713" cy="57001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2752857" y="4334052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5967984" y="4333707"/>
            <a:ext cx="1600713" cy="575881"/>
          </a:xfrm>
          <a:prstGeom prst="rect">
            <a:avLst/>
          </a:prstGeom>
          <a:noFill/>
          <a:ln w="28575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7568697" y="4333706"/>
            <a:ext cx="1620896" cy="575882"/>
            <a:chOff x="2752857" y="4334052"/>
            <a:chExt cx="1620896" cy="575882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040" y="4339924"/>
              <a:ext cx="1600713" cy="570010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2752857" y="4334052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172165" y="4333707"/>
            <a:ext cx="1620896" cy="575882"/>
            <a:chOff x="2752857" y="4334052"/>
            <a:chExt cx="1620896" cy="57588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040" y="4339924"/>
              <a:ext cx="1600713" cy="570010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2752857" y="4334052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3108175" y="4324812"/>
            <a:ext cx="88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923" y="4324811"/>
            <a:ext cx="88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45410" y="4315280"/>
            <a:ext cx="88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&amp;m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51683" y="4315280"/>
            <a:ext cx="732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&amp;n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08128" y="3818342"/>
            <a:ext cx="3518352" cy="1759497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矩形 42"/>
          <p:cNvSpPr/>
          <p:nvPr/>
        </p:nvSpPr>
        <p:spPr>
          <a:xfrm>
            <a:off x="7385757" y="3818342"/>
            <a:ext cx="3518352" cy="1759497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4" name="矩形 43"/>
          <p:cNvSpPr/>
          <p:nvPr/>
        </p:nvSpPr>
        <p:spPr>
          <a:xfrm>
            <a:off x="2749879" y="3744657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8280" y="3730505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65569" y="3758809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93970" y="3744657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39051" y="4920499"/>
            <a:ext cx="1881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zh-CN" alt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65569" y="4920499"/>
            <a:ext cx="1881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</a:t>
            </a:r>
            <a:endParaRPr lang="zh-CN" alt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946917" y="5603494"/>
            <a:ext cx="7543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函数的栈框架</a:t>
            </a:r>
          </a:p>
        </p:txBody>
      </p:sp>
    </p:spTree>
    <p:extLst>
      <p:ext uri="{BB962C8B-B14F-4D97-AF65-F5344CB8AC3E}">
        <p14:creationId xmlns:p14="http://schemas.microsoft.com/office/powerpoint/2010/main" val="5752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037098" cy="830997"/>
            <a:chOff x="734568" y="424635"/>
            <a:chExt cx="403709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5534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034058" y="1868805"/>
            <a:ext cx="6699504" cy="1316356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2034058" y="1438242"/>
            <a:ext cx="2674361" cy="443766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2890926" y="1350858"/>
            <a:ext cx="1542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62" y="2395195"/>
            <a:ext cx="1600713" cy="5700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81" y="2395195"/>
            <a:ext cx="1600713" cy="57001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277962" y="1809825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92281" y="1809825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9088" y="2380430"/>
            <a:ext cx="88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32223" y="2380429"/>
            <a:ext cx="732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7384" y="4334053"/>
            <a:ext cx="1600713" cy="575881"/>
          </a:xfrm>
          <a:prstGeom prst="rect">
            <a:avLst/>
          </a:prstGeom>
          <a:noFill/>
          <a:ln w="28575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768097" y="4334052"/>
            <a:ext cx="1620896" cy="575882"/>
            <a:chOff x="2752857" y="4334052"/>
            <a:chExt cx="1620896" cy="57588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040" y="4339924"/>
              <a:ext cx="1600713" cy="5700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2752857" y="4334052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71565" y="4334053"/>
            <a:ext cx="1620896" cy="575882"/>
            <a:chOff x="2752857" y="4334052"/>
            <a:chExt cx="1620896" cy="575882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040" y="4339924"/>
              <a:ext cx="1600713" cy="57001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2752857" y="4334052"/>
              <a:ext cx="1600713" cy="575881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5967984" y="4333707"/>
            <a:ext cx="1600713" cy="575881"/>
          </a:xfrm>
          <a:prstGeom prst="rect">
            <a:avLst/>
          </a:prstGeom>
          <a:noFill/>
          <a:ln w="28575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568697" y="4333706"/>
            <a:ext cx="1600713" cy="575881"/>
          </a:xfrm>
          <a:prstGeom prst="rect">
            <a:avLst/>
          </a:prstGeom>
          <a:noFill/>
          <a:ln w="28575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172165" y="4333707"/>
            <a:ext cx="1600713" cy="575881"/>
          </a:xfrm>
          <a:prstGeom prst="rect">
            <a:avLst/>
          </a:prstGeom>
          <a:noFill/>
          <a:ln w="28575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108175" y="4324812"/>
            <a:ext cx="88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923" y="4324811"/>
            <a:ext cx="88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08128" y="3818342"/>
            <a:ext cx="3518352" cy="1759497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4" name="矩形 43"/>
          <p:cNvSpPr/>
          <p:nvPr/>
        </p:nvSpPr>
        <p:spPr>
          <a:xfrm>
            <a:off x="2749879" y="3744657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8280" y="3730505"/>
            <a:ext cx="369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2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39051" y="4920499"/>
            <a:ext cx="1881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zh-CN" alt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946917" y="5603494"/>
            <a:ext cx="7543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函数的栈框架（调用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函数后）</a:t>
            </a:r>
            <a:endParaRPr lang="zh-CN" altLang="en-US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2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82545" cy="830997"/>
            <a:chOff x="734568" y="424635"/>
            <a:chExt cx="488254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77463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常量指针与指针常量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7463" y="1338922"/>
            <a:ext cx="997610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常量指针：指向常量的指针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性质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：不能通过指针修改目标数据对象的值，但可以改变指针值，使其指向其他地方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10;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= &amp;n;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典型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使用场合：作为函数参数，表示函数内部不能修改指针所指向的目标数据对象值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);</a:t>
            </a:r>
          </a:p>
          <a:p>
            <a:pPr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指针常量：指针指向的位置不可变化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性质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：不可将指针指向其他地方，但可改变指针所指向的目标数据对象值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10;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 = &amp;n;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常量和其他常量一样，必须在定义时初始化</a:t>
            </a:r>
          </a:p>
          <a:p>
            <a:pPr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常量指针常量：指向常量的指针常量（指针的双重只读属性）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性质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：指针值不可改变，指向的目标数据对象值也不可改变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10;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 = &amp;n;</a:t>
            </a:r>
          </a:p>
          <a:p>
            <a:pPr>
              <a:spcBef>
                <a:spcPts val="4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典型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使用场合：主要作为函数参数使用</a:t>
            </a:r>
          </a:p>
        </p:txBody>
      </p:sp>
    </p:spTree>
    <p:extLst>
      <p:ext uri="{BB962C8B-B14F-4D97-AF65-F5344CB8AC3E}">
        <p14:creationId xmlns:p14="http://schemas.microsoft.com/office/powerpoint/2010/main" val="111950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498763" cy="830997"/>
            <a:chOff x="734568" y="424635"/>
            <a:chExt cx="449876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5534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指针与函数返回值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20067" y="1569754"/>
            <a:ext cx="933661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指针类型可以作为函数返回值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内部返回某个数据对象的地址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函数后将返回值赋值给某个指针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特别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不能返回函数内部定义的局部变量地址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= 0;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ReturnPointer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&amp;global;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5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398</Words>
  <Application>Microsoft Office PowerPoint</Application>
  <PresentationFormat>自定义</PresentationFormat>
  <Paragraphs>114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164</cp:revision>
  <dcterms:created xsi:type="dcterms:W3CDTF">2015-06-24T00:43:17Z</dcterms:created>
  <dcterms:modified xsi:type="dcterms:W3CDTF">2015-10-22T08:36:12Z</dcterms:modified>
</cp:coreProperties>
</file>