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99468" cy="830997"/>
            <a:chOff x="734568" y="424635"/>
            <a:chExt cx="489946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9438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指针与复合数据类型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4827" y="1444912"/>
            <a:ext cx="9336616" cy="446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指针与数组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对象地址的计算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作为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函数参数的指针与数组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与数组的可互换性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多维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数组参数的传递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指针与结构体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结构体的指针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作为结构体类型的成员</a:t>
            </a:r>
          </a:p>
        </p:txBody>
      </p:sp>
    </p:spTree>
    <p:extLst>
      <p:ext uri="{BB962C8B-B14F-4D97-AF65-F5344CB8AC3E}">
        <p14:creationId xmlns:p14="http://schemas.microsoft.com/office/powerpoint/2010/main" val="4021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99468" cy="830997"/>
            <a:chOff x="734568" y="424635"/>
            <a:chExt cx="489946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9438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数据对象地址的计算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4827" y="1334371"/>
            <a:ext cx="9336616" cy="454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数组定义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a[8] = {1, 2, 3, 4, 5, 6, 7, 8};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数组基地址：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数组元素地址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数组首元素地址：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数组第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元素地址：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 +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数组基地址与首元素地址数值相同，故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数组第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元素地址：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+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99468" cy="830997"/>
            <a:chOff x="734568" y="424635"/>
            <a:chExt cx="489946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9438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数据对象地址的计算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4827" y="1334371"/>
            <a:ext cx="93366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数组元素的地址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数组定义：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a[8] = {1, 2, 3, 4, 5, 6, 7, 8};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指针定义：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    p = &amp;a[0];    // p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指向数组首元素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指针定义：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    p = a;    // p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仍指向数组首元素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指针定义：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q;    q = &amp;a[2];    // q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48666" y="2895600"/>
            <a:ext cx="9678414" cy="3205710"/>
            <a:chOff x="1248666" y="2895600"/>
            <a:chExt cx="9678414" cy="3205710"/>
          </a:xfrm>
        </p:grpSpPr>
        <p:graphicFrame>
          <p:nvGraphicFramePr>
            <p:cNvPr id="9" name="Objec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6291488"/>
                </p:ext>
              </p:extLst>
            </p:nvPr>
          </p:nvGraphicFramePr>
          <p:xfrm>
            <a:off x="1248666" y="2895600"/>
            <a:ext cx="9678414" cy="721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Visio" r:id="rId5" imgW="11206919" imgH="530968" progId="">
                    <p:embed/>
                  </p:oleObj>
                </mc:Choice>
                <mc:Fallback>
                  <p:oleObj name="Visio" r:id="rId5" imgW="11206919" imgH="530968" progId="">
                    <p:embed/>
                    <p:pic>
                      <p:nvPicPr>
                        <p:cNvPr id="0" name="Picture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666" y="2895600"/>
                          <a:ext cx="9678414" cy="721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3532163"/>
                </p:ext>
              </p:extLst>
            </p:nvPr>
          </p:nvGraphicFramePr>
          <p:xfrm>
            <a:off x="1294386" y="4689136"/>
            <a:ext cx="9632694" cy="1412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Visio" r:id="rId7" imgW="11206919" imgH="1161645" progId="">
                    <p:embed/>
                  </p:oleObj>
                </mc:Choice>
                <mc:Fallback>
                  <p:oleObj name="Visio" r:id="rId7" imgW="11206919" imgH="1161645" progId="">
                    <p:embed/>
                    <p:pic>
                      <p:nvPicPr>
                        <p:cNvPr id="0" name="Picture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386" y="4689136"/>
                          <a:ext cx="9632694" cy="1412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4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58439" cy="830997"/>
            <a:chOff x="734568" y="424635"/>
            <a:chExt cx="275843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指针运算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4827" y="1334371"/>
            <a:ext cx="9336616" cy="457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希望表达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之间的联系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它们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都指向同一数组中的元素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指针与整数加减运算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设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为指向整数数组中某元素的指针，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为整数，则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+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表示指针向后滑动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个整数，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-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表示指针向前滑动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+ 2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- 2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与整数加减运算的结果仍为指针类型量，故可赋值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= p + 2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</a:p>
        </p:txBody>
      </p:sp>
    </p:spTree>
    <p:extLst>
      <p:ext uri="{BB962C8B-B14F-4D97-AF65-F5344CB8AC3E}">
        <p14:creationId xmlns:p14="http://schemas.microsoft.com/office/powerpoint/2010/main" val="5961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58439" cy="830997"/>
            <a:chOff x="734568" y="424635"/>
            <a:chExt cx="275843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指针运算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06045"/>
            <a:ext cx="9787128" cy="426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指针与整数加减运算规律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指针指向的目标数据对象类型为单位，而不是以字节为单位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指针的递增递减运算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指针减法运算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个指针的减法运算结果为其间元素个数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六：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- 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15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58439" cy="830997"/>
            <a:chOff x="734568" y="424635"/>
            <a:chExt cx="275843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指针运算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06045"/>
            <a:ext cx="9787128" cy="460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指针关系运算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测试两个指针是否相等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一：设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为指针，则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== q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测试两个指针是否指向同一个目标数据对象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空指针：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：表示指针不指向任何地方，表示为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二：设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为指针，则 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NULL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不指向任何目标数据对象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三（测试指针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是否有意义）：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p != NULL )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p )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指针前一定要测试其是否有意义！</a:t>
            </a:r>
          </a:p>
        </p:txBody>
      </p:sp>
    </p:spTree>
    <p:extLst>
      <p:ext uri="{BB962C8B-B14F-4D97-AF65-F5344CB8AC3E}">
        <p14:creationId xmlns:p14="http://schemas.microsoft.com/office/powerpoint/2010/main" val="29610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作为函数参数的指针与数组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06045"/>
            <a:ext cx="104698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数组作为函数参数：函数定义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数组作为函数参数：函数调用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NUM_OF_ELEMENTS 8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a[NUM_OF_ELEMENTS];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NUM_OF_ELEMENTS );</a:t>
            </a:r>
          </a:p>
        </p:txBody>
      </p:sp>
    </p:spTree>
    <p:extLst>
      <p:ext uri="{BB962C8B-B14F-4D97-AF65-F5344CB8AC3E}">
        <p14:creationId xmlns:p14="http://schemas.microsoft.com/office/powerpoint/2010/main" val="425257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17893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作为函数参数的指针与数组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25880" y="1286550"/>
            <a:ext cx="104698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指针作为函数参数：函数定义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*p++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指针作为函数参数：函数调用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必须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传递已分配空间的数组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基地址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NUM_OF_ELEMENTS 8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a[NUM_OF_ELEMENTS];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NUM_OF_ELEMENTS );</a:t>
            </a:r>
          </a:p>
        </p:txBody>
      </p:sp>
    </p:spTree>
    <p:extLst>
      <p:ext uri="{BB962C8B-B14F-4D97-AF65-F5344CB8AC3E}">
        <p14:creationId xmlns:p14="http://schemas.microsoft.com/office/powerpoint/2010/main" val="37006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160</Words>
  <Application>Microsoft Office PowerPoint</Application>
  <PresentationFormat>自定义</PresentationFormat>
  <Paragraphs>88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166</cp:revision>
  <dcterms:created xsi:type="dcterms:W3CDTF">2015-06-24T00:43:17Z</dcterms:created>
  <dcterms:modified xsi:type="dcterms:W3CDTF">2015-10-22T08:41:37Z</dcterms:modified>
</cp:coreProperties>
</file>