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684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06045"/>
            <a:ext cx="9326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个整数保存到数组中，然后颠倒数组元素。要求使用指针。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1120" y="2311457"/>
            <a:ext cx="9326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"main.cpp"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NUMBER_OF_ELEMENTS 8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9665" cy="830997"/>
            <a:chOff x="734568" y="424635"/>
            <a:chExt cx="487966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25880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多维数组作为函数参数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79" y="1330471"/>
            <a:ext cx="10015055" cy="423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函数原型：正确例（有不妥，非错误）</a:t>
            </a:r>
          </a:p>
          <a:p>
            <a:pPr marL="180000">
              <a:spcBef>
                <a:spcPts val="4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直接传递元素个数也不妥当，只能处理固定元素个数的数组，应用场合十分受限</a:t>
            </a:r>
          </a:p>
          <a:p>
            <a:pPr marL="180000"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PrintTwoDimensinalArray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a[8][8],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函数原型：错误例</a:t>
            </a:r>
          </a:p>
          <a:p>
            <a:pPr marL="180000">
              <a:spcBef>
                <a:spcPts val="4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不能每维都不传递元素个数，语法规则不允许</a:t>
            </a:r>
          </a:p>
          <a:p>
            <a:pPr marL="180000"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PrintTwoDimensinalArray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a[][],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函数原型：正确例（有不妥，非错误）</a:t>
            </a:r>
          </a:p>
          <a:p>
            <a:pPr marL="180000">
              <a:spcBef>
                <a:spcPts val="400"/>
              </a:spcBef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为指向数组基地址的整数指针，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为第一维元素个数，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为第二维元素个数，函数内部使用指针运算访问某个元素</a:t>
            </a:r>
          </a:p>
          <a:p>
            <a:pPr marL="180000"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PrintTwoDimensinalArray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a,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 marL="180000">
              <a:spcBef>
                <a:spcPts val="4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如：第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列元素，使用指针运算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 n *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j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的结果指针指向</a:t>
            </a:r>
          </a:p>
        </p:txBody>
      </p:sp>
    </p:spTree>
    <p:extLst>
      <p:ext uri="{BB962C8B-B14F-4D97-AF65-F5344CB8AC3E}">
        <p14:creationId xmlns:p14="http://schemas.microsoft.com/office/powerpoint/2010/main" val="7864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9665" cy="830997"/>
            <a:chOff x="734568" y="424635"/>
            <a:chExt cx="487966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25880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多维数组作为函数参数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80" y="1330471"/>
            <a:ext cx="9787128" cy="469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PrintTwoDimensinalArray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a,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m;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 j = 0; j &lt; n; j++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*(a + n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j) &lt;&lt; "; 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a[2][3] = { { 1, 2, 3 }, { 4, 5, 6 }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PrintTwoDimensinalArray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2, 3 );</a:t>
            </a:r>
          </a:p>
        </p:txBody>
      </p:sp>
    </p:spTree>
    <p:extLst>
      <p:ext uri="{BB962C8B-B14F-4D97-AF65-F5344CB8AC3E}">
        <p14:creationId xmlns:p14="http://schemas.microsoft.com/office/powerpoint/2010/main" val="34666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81769" cy="830997"/>
            <a:chOff x="734568" y="424635"/>
            <a:chExt cx="368176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指针与结构体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06045"/>
            <a:ext cx="978712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指向结构体的指针对象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STUDENT{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id; STRING name;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age;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 2007010367, "Name", 19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pstudent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&amp;student;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访问指针所指向的结构体对象的成员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使用括号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：选员操作符优先级高于引领操作符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pstudent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).id = 2007010367;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pstudent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).name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"Name"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pstudent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).age = 1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选员操作符“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-&gt;”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pstudent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&gt;id = 2007010367;    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不用书写括号，更方便</a:t>
            </a:r>
          </a:p>
        </p:txBody>
      </p:sp>
    </p:spTree>
    <p:extLst>
      <p:ext uri="{BB962C8B-B14F-4D97-AF65-F5344CB8AC3E}">
        <p14:creationId xmlns:p14="http://schemas.microsoft.com/office/powerpoint/2010/main" val="2869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81769" cy="830997"/>
            <a:chOff x="734568" y="424635"/>
            <a:chExt cx="368176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指针与结构体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30769"/>
            <a:ext cx="9787128" cy="429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结构体成员类型为指针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ARRAY{ 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elements;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a[8] = { 1, 2, 3, 4, 5, 6, 7, 8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 8, &amp;a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访问指针类型的结构体成员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访问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elements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array.elements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有定义：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&amp;array;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访问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parray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指向的结构体对象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elements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 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).elements[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-&gt;elements[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31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94905" cy="830997"/>
            <a:chOff x="734568" y="424635"/>
            <a:chExt cx="48949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1120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结构体指针的使用场合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30769"/>
            <a:ext cx="9787128" cy="40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使用指向结构体对象的指针作为函数参数</a:t>
            </a:r>
          </a:p>
          <a:p>
            <a:pPr marL="252000">
              <a:lnSpc>
                <a:spcPct val="12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好处一：节省结构体整体赋值的时间成本</a:t>
            </a:r>
          </a:p>
          <a:p>
            <a:pPr marL="252000">
              <a:lnSpc>
                <a:spcPct val="12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好处二：解决普通函数参数不能直接带回结果的问题，可以在函数内部改变目标结构体对象的值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构造复杂的数据结构</a:t>
            </a:r>
          </a:p>
          <a:p>
            <a:pPr marL="252000">
              <a:lnSpc>
                <a:spcPct val="12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动态创建和管理这些复杂的数据结构</a:t>
            </a:r>
          </a:p>
          <a:p>
            <a:pPr marL="252000">
              <a:lnSpc>
                <a:spcPct val="12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 { 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elements; };</a:t>
            </a:r>
          </a:p>
        </p:txBody>
      </p:sp>
    </p:spTree>
    <p:extLst>
      <p:ext uri="{BB962C8B-B14F-4D97-AF65-F5344CB8AC3E}">
        <p14:creationId xmlns:p14="http://schemas.microsoft.com/office/powerpoint/2010/main" val="4164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29021" y="1334371"/>
            <a:ext cx="9326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"main.cpp" 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a[NUMBER_OF_ELEMENTS];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"Array generated at random as follows: \n";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all elements of the array reversed: \n";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2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29021" y="1730611"/>
            <a:ext cx="9326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q );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29021" y="1730611"/>
            <a:ext cx="9326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"arrmanip.cpp"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99;</a:t>
            </a:r>
          </a:p>
        </p:txBody>
      </p:sp>
    </p:spTree>
    <p:extLst>
      <p:ext uri="{BB962C8B-B14F-4D97-AF65-F5344CB8AC3E}">
        <p14:creationId xmlns:p14="http://schemas.microsoft.com/office/powerpoint/2010/main" val="12987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29021" y="1361249"/>
            <a:ext cx="9326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"arrmanip.cpp"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Randomize();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*p++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 / 2;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Swap( p +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 + n -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1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数组元素的生成与逆序排列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29021" y="1366680"/>
            <a:ext cx="9326880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"arrmanip.cpp"</a:t>
            </a:r>
          </a:p>
          <a:p>
            <a:pPr>
              <a:spcBef>
                <a:spcPts val="2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q )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t;    t = *p;    *p = *q;    *q = t;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&lt;&lt; *(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9665" cy="830997"/>
            <a:chOff x="734568" y="424635"/>
            <a:chExt cx="487966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25880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指针与数组的可互换性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80" y="1330471"/>
            <a:ext cx="9787128" cy="473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互换情况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一旦指向数组的基地址，则使用指针和数组格式访问元素时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方式是相同的，此时可以互换指针与数组操作格式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a[3] = { 1, 2, 3 };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&amp;a;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正确，可以将指针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当作数组来处理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3;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p[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正确，可以将数组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当作指针来处理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3;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97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9665" cy="830997"/>
            <a:chOff x="734568" y="424635"/>
            <a:chExt cx="487966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25880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指针与数组的可互换性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80" y="1493257"/>
            <a:ext cx="978712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例外情况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名为常数，不能在数组格式上进行指针运算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正确，指针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可赋值，指向下一元素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3;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*p++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错误，不能将数组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当作指针赋值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3;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*a++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73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9665" cy="830997"/>
            <a:chOff x="734568" y="424635"/>
            <a:chExt cx="487966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25880" y="525560"/>
              <a:ext cx="42883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指针与数组的差异</a:t>
              </a:r>
              <a:endPara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80" y="1334371"/>
            <a:ext cx="9787128" cy="465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使用指针或数组声明的数据对象性质不同</a:t>
            </a:r>
          </a:p>
          <a:p>
            <a:pPr marL="252000">
              <a:spcBef>
                <a:spcPts val="4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a[3] = { 1, 2, 3 };   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&amp;a;</a:t>
            </a:r>
          </a:p>
          <a:p>
            <a:pPr marL="252000">
              <a:spcBef>
                <a:spcPts val="4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定义数组的同时确定了数组元素的存储布局：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为静态分配内存的数组；若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为全局数组，则程序执行前分配内存；若为局部数组，则在进入该块时分配内存</a:t>
            </a:r>
          </a:p>
          <a:p>
            <a:pPr marL="252000">
              <a:spcBef>
                <a:spcPts val="4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定义指针时规定指针数据对象的存储布局：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为指针，若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为全局变量，则程序执行前分配内存；若为局部变量，则在进入该块时分配内存</a:t>
            </a:r>
          </a:p>
          <a:p>
            <a:pPr marL="252000">
              <a:spcBef>
                <a:spcPts val="4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定义指针时未规定目标数据对象的存储布局：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为指针，指向一个已存在数组的基地址，即指向该位置处的整数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未初始化，则目标数据对象未知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使用指针时，显式构造指针与目标对象的关联</a:t>
            </a:r>
          </a:p>
        </p:txBody>
      </p:sp>
    </p:spTree>
    <p:extLst>
      <p:ext uri="{BB962C8B-B14F-4D97-AF65-F5344CB8AC3E}">
        <p14:creationId xmlns:p14="http://schemas.microsoft.com/office/powerpoint/2010/main" val="136765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1004</Words>
  <Application>Microsoft Office PowerPoint</Application>
  <PresentationFormat>自定义</PresentationFormat>
  <Paragraphs>174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165</cp:revision>
  <dcterms:created xsi:type="dcterms:W3CDTF">2015-06-24T00:43:17Z</dcterms:created>
  <dcterms:modified xsi:type="dcterms:W3CDTF">2015-10-22T08:40:40Z</dcterms:modified>
</cp:coreProperties>
</file>