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684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176212" cy="830997"/>
            <a:chOff x="734568" y="424635"/>
            <a:chExt cx="217621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1120" y="556337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9720" y="1546009"/>
            <a:ext cx="8305800" cy="36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字符串的表示</a:t>
            </a:r>
          </a:p>
          <a:p>
            <a:pPr marL="252000">
              <a:lnSpc>
                <a:spcPct val="12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三种理解角度：作为字符数组，作为指向字符的指针，作为抽象的字符串整体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字符数组与字符指针的差异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标准字符串库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</a:p>
        </p:txBody>
      </p:sp>
    </p:spTree>
    <p:extLst>
      <p:ext uri="{BB962C8B-B14F-4D97-AF65-F5344CB8AC3E}">
        <p14:creationId xmlns:p14="http://schemas.microsoft.com/office/powerpoint/2010/main" val="415948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40025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返回字符串的函数：正确例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485112"/>
            <a:ext cx="9357360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编写函数，将某个字符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1341120" y="2248771"/>
            <a:ext cx="9357360" cy="321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TransformCharIntoString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STRING _s = (STRING)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( 2 );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_s[0] = c;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_s[1] = '\0';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_s;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5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40025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返回字符串的函数：错误例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485112"/>
            <a:ext cx="9357360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编写函数，将某个字符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转换为字符串</a:t>
            </a:r>
          </a:p>
        </p:txBody>
      </p:sp>
      <p:sp>
        <p:nvSpPr>
          <p:cNvPr id="9" name="矩形 8"/>
          <p:cNvSpPr/>
          <p:nvPr/>
        </p:nvSpPr>
        <p:spPr>
          <a:xfrm>
            <a:off x="1341120" y="2248771"/>
            <a:ext cx="9357360" cy="321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TransformCharIntoString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_s[2];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_s[0] = c;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_s[1] = '\0';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_s;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4974523" y="2883176"/>
            <a:ext cx="5251517" cy="2581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错误函数定义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对于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所有返回值为指针类型的函数，都不能返回在函数内部定义的局部数据对象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所有局部对象在函数结束后不再有效，其地址在函数返回后没有意义</a:t>
            </a:r>
          </a:p>
        </p:txBody>
      </p:sp>
    </p:spTree>
    <p:extLst>
      <p:ext uri="{BB962C8B-B14F-4D97-AF65-F5344CB8AC3E}">
        <p14:creationId xmlns:p14="http://schemas.microsoft.com/office/powerpoint/2010/main" val="41638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81769" cy="830997"/>
            <a:chOff x="734568" y="424635"/>
            <a:chExt cx="368176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标准字符串库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05217"/>
            <a:ext cx="9787128" cy="434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标准库中关于字符串处理的函数很多，均定义于头文件“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常用字符串函数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strcat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s1,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s2 );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strcpy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s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strtok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* token,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delimiters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不建议使用标准字符串库，使用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类替代</a:t>
            </a:r>
          </a:p>
        </p:txBody>
      </p:sp>
    </p:spTree>
    <p:extLst>
      <p:ext uri="{BB962C8B-B14F-4D97-AF65-F5344CB8AC3E}">
        <p14:creationId xmlns:p14="http://schemas.microsoft.com/office/powerpoint/2010/main" val="14383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6611" cy="830997"/>
            <a:chOff x="734568" y="424635"/>
            <a:chExt cx="263661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19094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05217"/>
            <a:ext cx="9787128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定义于头文件“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string”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声明与构造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s(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读取与写入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s &lt;&lt;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s;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读取以空格、制表符与回车符分隔的单词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s, '\n' 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读取包含空格和制表符在内的整行</a:t>
            </a:r>
          </a:p>
        </p:txBody>
      </p:sp>
    </p:spTree>
    <p:extLst>
      <p:ext uri="{BB962C8B-B14F-4D97-AF65-F5344CB8AC3E}">
        <p14:creationId xmlns:p14="http://schemas.microsoft.com/office/powerpoint/2010/main" val="9159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6611" cy="830997"/>
            <a:chOff x="734568" y="424635"/>
            <a:chExt cx="263661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19094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05217"/>
            <a:ext cx="9787128" cy="446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对象的长度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s.length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对象的容量大小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s.resize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字符长，多余舍弃，不足空闲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s.resize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'=');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多余舍弃，不足补‘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=’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对象的追加操作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s2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s1.append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s2 );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将字符串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</a:p>
        </p:txBody>
      </p:sp>
    </p:spTree>
    <p:extLst>
      <p:ext uri="{BB962C8B-B14F-4D97-AF65-F5344CB8AC3E}">
        <p14:creationId xmlns:p14="http://schemas.microsoft.com/office/powerpoint/2010/main" val="73279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6611" cy="830997"/>
            <a:chOff x="734568" y="424635"/>
            <a:chExt cx="263661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19094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505217"/>
            <a:ext cx="9787128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对象的比较操作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s2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abcdxyz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s1.compare( s2, 0 );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号位字符开始比较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查找操作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s2 =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s1.find( s2, 0 );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从字符串开头开始查找，结果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中首次出现的位置</a:t>
            </a:r>
          </a:p>
        </p:txBody>
      </p:sp>
    </p:spTree>
    <p:extLst>
      <p:ext uri="{BB962C8B-B14F-4D97-AF65-F5344CB8AC3E}">
        <p14:creationId xmlns:p14="http://schemas.microsoft.com/office/powerpoint/2010/main" val="150284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7877" cy="830997"/>
            <a:chOff x="734568" y="424635"/>
            <a:chExt cx="263787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112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9720" y="1429203"/>
            <a:ext cx="9281160" cy="4497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字符数组的定义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普通数组定义格式相同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s[8] = { 'C', 'P', 'P', '-', 'P', 'r', 'o', 'g'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字符数组的存储布局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字符数组的访问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按照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数组格式进行，逐一访问每个元素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不方便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98330"/>
              </p:ext>
            </p:extLst>
          </p:nvPr>
        </p:nvGraphicFramePr>
        <p:xfrm>
          <a:off x="4940300" y="3326130"/>
          <a:ext cx="35369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5" imgW="2350944" imgH="910939" progId="">
                  <p:embed/>
                </p:oleObj>
              </mc:Choice>
              <mc:Fallback>
                <p:oleObj name="Visio" r:id="rId5" imgW="2350944" imgH="9109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326130"/>
                        <a:ext cx="353695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2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7877" cy="830997"/>
            <a:chOff x="734568" y="424635"/>
            <a:chExt cx="263787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112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9720" y="1334371"/>
            <a:ext cx="928116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多个字符数组连续存储时的问题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如何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区分存储空间刚好连续的多个字符数组？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s[8] = { 'C', 'P', 'P', '-', 'P', 'r', 'o', 'g'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t[5] = { 'H', 'e', 'l', 'l', 'o'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区分！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解决方案：字符数组末尾添加结束标志‘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s[9] = { 'C', 'P', 'P', '-', 'P', 'r', 'o', 'g', '\0'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t[6] = { 'H', 'e', 'l', 'l', 'o', '\0' };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171824"/>
              </p:ext>
            </p:extLst>
          </p:nvPr>
        </p:nvGraphicFramePr>
        <p:xfrm>
          <a:off x="1696403" y="3301365"/>
          <a:ext cx="56896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Visio" r:id="rId5" imgW="3790800" imgH="910939" progId="">
                  <p:embed/>
                </p:oleObj>
              </mc:Choice>
              <mc:Fallback>
                <p:oleObj name="Visio" r:id="rId5" imgW="3790800" imgH="910939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403" y="3301365"/>
                        <a:ext cx="5689600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84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37877" cy="830997"/>
            <a:chOff x="734568" y="424635"/>
            <a:chExt cx="263787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112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69720" y="1334371"/>
            <a:ext cx="9281160" cy="475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实际字符数组的存储布局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  点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可以在程序运行时通过测试‘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字符确定字符数组是否结束，而不需要了解数组元素个数，使处理元素个数未知的数组成为可能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通过指针运算直接操作字符数组中的字符，而不再使用数组格式访问字符元素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字符数组的分配空间必须能容纳额外的结束标志‘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48125"/>
              </p:ext>
            </p:extLst>
          </p:nvPr>
        </p:nvGraphicFramePr>
        <p:xfrm>
          <a:off x="2672524" y="1824990"/>
          <a:ext cx="6322695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Visio" r:id="rId5" imgW="4366872" imgH="910939" progId="">
                  <p:embed/>
                </p:oleObj>
              </mc:Choice>
              <mc:Fallback>
                <p:oleObj name="Visio" r:id="rId5" imgW="4366872" imgH="910939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524" y="1824990"/>
                        <a:ext cx="6322695" cy="1207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86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43434" cy="830997"/>
            <a:chOff x="734568" y="424635"/>
            <a:chExt cx="414343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字符数组的访问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34371"/>
            <a:ext cx="9787128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编写函数，返回字符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中的首次出现位置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1398433" y="1847159"/>
            <a:ext cx="97871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c, char s[]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!s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Illegal string.\n";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s[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!= '\0';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s[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== c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inexistent_index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// 0xFFFFFFFF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5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58439" cy="830997"/>
            <a:chOff x="734568" y="424635"/>
            <a:chExt cx="275843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字符指针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34371"/>
            <a:ext cx="9787128" cy="533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编写函数，返回字符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在字符串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中的首次出现位置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1398433" y="1847159"/>
            <a:ext cx="97871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c, char * s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char * 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!s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Illegal string.\n";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exit(1);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t = s; *t != '\0'; t++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if( *t == c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 - s;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inexistent_index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// 0xFFFFFFFF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1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20104" cy="830997"/>
            <a:chOff x="734568" y="424635"/>
            <a:chExt cx="322010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抽象字符串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486771"/>
            <a:ext cx="9787128" cy="380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抽象字符串的定义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STRING;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CSTRING;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函数的声明格式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下述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三种声明格式完全相同：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c, char s[]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c, char* s );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FindCharFirst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c, STRING s );</a:t>
            </a:r>
          </a:p>
        </p:txBody>
      </p:sp>
    </p:spTree>
    <p:extLst>
      <p:ext uri="{BB962C8B-B14F-4D97-AF65-F5344CB8AC3E}">
        <p14:creationId xmlns:p14="http://schemas.microsoft.com/office/powerpoint/2010/main" val="316420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40025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字符数组与字符指针的差异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34371"/>
            <a:ext cx="9787128" cy="4989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字符数组量的定义、初始化与存储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s[9] = { 'C', 'P', 'P', '-', 'P', 'r', 'o', 'g', '\0' };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字符指针量的定义、初始化与存储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s = "CPP-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后者存在单独的指针变量，前者则没有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22108" y="2412642"/>
            <a:ext cx="6675437" cy="2948346"/>
            <a:chOff x="1622108" y="2412642"/>
            <a:chExt cx="6675437" cy="2948346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8947818"/>
                </p:ext>
              </p:extLst>
            </p:nvPr>
          </p:nvGraphicFramePr>
          <p:xfrm>
            <a:off x="2446655" y="2412642"/>
            <a:ext cx="3959225" cy="1366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Visio" r:id="rId5" imgW="2638872" imgH="910939" progId="">
                    <p:embed/>
                  </p:oleObj>
                </mc:Choice>
                <mc:Fallback>
                  <p:oleObj name="Visio" r:id="rId5" imgW="2638872" imgH="910939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655" y="2412642"/>
                          <a:ext cx="3959225" cy="1366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643390"/>
                </p:ext>
              </p:extLst>
            </p:nvPr>
          </p:nvGraphicFramePr>
          <p:xfrm>
            <a:off x="1622108" y="4857750"/>
            <a:ext cx="6675437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Visio" r:id="rId7" imgW="4438800" imgH="334939" progId="">
                    <p:embed/>
                  </p:oleObj>
                </mc:Choice>
                <mc:Fallback>
                  <p:oleObj name="Visio" r:id="rId7" imgW="4438800" imgH="334939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108" y="4857750"/>
                          <a:ext cx="6675437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9485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11114" cy="830997"/>
            <a:chOff x="734568" y="424635"/>
            <a:chExt cx="4911114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52144" y="640025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字符数组与字符指针的差异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1120" y="1334371"/>
            <a:ext cx="9357360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按指针格式定义字符串，可以直接赋值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* s;   s = "CPP-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 // 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字符串文字首先分配空间，然后将其基地址赋给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指向该字符串基地址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按字符数组格式定义字符串，不能直接赋值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s[9];   s = "CPP-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 // 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不能对数组进行整体赋值操作</a:t>
            </a:r>
          </a:p>
          <a:p>
            <a:pPr marL="252000">
              <a:lnSpc>
                <a:spcPct val="11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原因：数组空间已分配，字符串文字空间已分配，且它们位于不同位置，不能直接整体复制</a:t>
            </a:r>
          </a:p>
        </p:txBody>
      </p:sp>
    </p:spTree>
    <p:extLst>
      <p:ext uri="{BB962C8B-B14F-4D97-AF65-F5344CB8AC3E}">
        <p14:creationId xmlns:p14="http://schemas.microsoft.com/office/powerpoint/2010/main" val="27093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619</Words>
  <Application>Microsoft Office PowerPoint</Application>
  <PresentationFormat>自定义</PresentationFormat>
  <Paragraphs>169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164</cp:revision>
  <dcterms:created xsi:type="dcterms:W3CDTF">2015-06-24T00:43:17Z</dcterms:created>
  <dcterms:modified xsi:type="dcterms:W3CDTF">2015-10-22T08:43:31Z</dcterms:modified>
</cp:coreProperties>
</file>