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36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81769" cy="830997"/>
            <a:chOff x="734568" y="424635"/>
            <a:chExt cx="368176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动态存储管理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1682" y="1535697"/>
            <a:ext cx="9787128" cy="398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标准库的动态存储管理函数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内存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分配函数 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内存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释放函数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的内存分配操作符：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关于动态存储管理的若干注意事项的说明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</a:t>
            </a:r>
          </a:p>
        </p:txBody>
      </p:sp>
    </p:spTree>
    <p:extLst>
      <p:ext uri="{BB962C8B-B14F-4D97-AF65-F5344CB8AC3E}">
        <p14:creationId xmlns:p14="http://schemas.microsoft.com/office/powerpoint/2010/main" val="12115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43434" cy="830997"/>
            <a:chOff x="734568" y="424635"/>
            <a:chExt cx="414343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内存分配与释放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43506" y="1335872"/>
            <a:ext cx="9787128" cy="415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静态内存分配方式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适用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对象：全局变量与静态局部变量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分配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与释放时机：在程序运行前分配，程序结束时释放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自动内存分配方式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适用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对象：普通局部变量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分配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与释放时机：在程序进入该函数或该块时自动进行，退出时自动释放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动态内存分配方式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适用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对象：匿名数据对象（指针指向的目标数据对象）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分配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与释放时机：在执行特定代码段时按照该代码段的要求动态分配和释放</a:t>
            </a:r>
          </a:p>
        </p:txBody>
      </p:sp>
    </p:spTree>
    <p:extLst>
      <p:ext uri="{BB962C8B-B14F-4D97-AF65-F5344CB8AC3E}">
        <p14:creationId xmlns:p14="http://schemas.microsoft.com/office/powerpoint/2010/main" val="25751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8588" cy="830997"/>
            <a:chOff x="734568" y="424635"/>
            <a:chExt cx="48485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4350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动态内存分配的性质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43506" y="1334371"/>
            <a:ext cx="98599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动态内存分配的目的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与自动内存分配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方式必须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事先了解数据对象的格式和存储空间大小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部分场合无法确定数据对象的大小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示例：声明一个包含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个元素的整数数组，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值由用户在程序执行时输入。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编译时程序未执行，不知道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值！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动态内存分配的位置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计算机维护的一个专门存储区：堆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所有动态分配的内存都位于堆中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动态内存分配的关键技术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使用指针指向动态分配的内存区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使用引领操作符操作目标数据对象</a:t>
            </a:r>
          </a:p>
        </p:txBody>
      </p:sp>
    </p:spTree>
    <p:extLst>
      <p:ext uri="{BB962C8B-B14F-4D97-AF65-F5344CB8AC3E}">
        <p14:creationId xmlns:p14="http://schemas.microsoft.com/office/powerpoint/2010/main" val="9179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标准库的动态存储管理函数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43506" y="1335872"/>
            <a:ext cx="9211134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动态存储管理函数的原型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头文件：“</a:t>
            </a:r>
            <a:r>
              <a:rPr lang="en-US" altLang="zh-CN" sz="22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2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cmalloc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，两者包含其一即可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内存分配函数原型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 );</a:t>
            </a:r>
            <a:endParaRPr lang="en-US" altLang="zh-CN" sz="2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内存释放函数原型：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free( void *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memblock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spcBef>
                <a:spcPts val="4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特殊的指针类型，指向的目标数据对象类型未知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不能在其上使用引领操作符访问目标数据对象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可以转换为任意指针类型，不过转换后类型是否有意义要看程序逻辑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可以在转换后的类型上使用引领操作符</a:t>
            </a:r>
          </a:p>
          <a:p>
            <a:pPr marL="252000"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主要目的：作为一种通用指针类型，首先构造指针对象与目标数据对象的一般性关联，然后由程序员在未来明确该关联的性质</a:t>
            </a:r>
          </a:p>
        </p:txBody>
      </p:sp>
    </p:spTree>
    <p:extLst>
      <p:ext uri="{BB962C8B-B14F-4D97-AF65-F5344CB8AC3E}">
        <p14:creationId xmlns:p14="http://schemas.microsoft.com/office/powerpoint/2010/main" val="42152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430098" cy="830997"/>
            <a:chOff x="734568" y="424635"/>
            <a:chExt cx="343009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702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malloc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456291"/>
            <a:ext cx="9357360" cy="3974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函数的一般用法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首先定义特定类型的指针变量：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p;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函数分配内存：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(char *)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(11);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参数表示所需要分配的存储空间大小，以字节为单位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例：若要分配能够保存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个字符的字符串，分配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个字节（字符串结束标志也要分配空间）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将返回值转换为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类型赋值给原指针，使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指向新分配空间的匿名目标数据对象</a:t>
            </a:r>
          </a:p>
        </p:txBody>
      </p:sp>
    </p:spTree>
    <p:extLst>
      <p:ext uri="{BB962C8B-B14F-4D97-AF65-F5344CB8AC3E}">
        <p14:creationId xmlns:p14="http://schemas.microsoft.com/office/powerpoint/2010/main" val="12032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353428" cy="830997"/>
            <a:chOff x="734568" y="424635"/>
            <a:chExt cx="435342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3626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malloc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96833"/>
            <a:ext cx="9357360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编写函数，复制字符串</a:t>
            </a:r>
          </a:p>
        </p:txBody>
      </p:sp>
      <p:sp>
        <p:nvSpPr>
          <p:cNvPr id="9" name="矩形 8"/>
          <p:cNvSpPr/>
          <p:nvPr/>
        </p:nvSpPr>
        <p:spPr>
          <a:xfrm>
            <a:off x="1341120" y="2025426"/>
            <a:ext cx="9357360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* s )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* t;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!s ){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Illegal.";  exit(1);  }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 );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 = ( char * )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+ 1 );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s[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t[n] = '\0';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1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824035" cy="830997"/>
            <a:chOff x="734568" y="424635"/>
            <a:chExt cx="282403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0969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free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3781" y="1407146"/>
            <a:ext cx="9357360" cy="454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函数的一般用法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传递一个指向动态分配内存的目标数据对象的指针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p;    p = (char *)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(11);    free(p);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示例二：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= 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)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);    free( p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示例二分配能够容纳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个整数的连续存储空间，使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指向该空间的基地址，最后调用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函数释放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指向的整个空间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特别说明：有分配就有释放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函数释放的是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指向的目标数据对象的空间，而不是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本身的存储空间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函数后，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指向的空间不再有效，但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仍指向它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为保证在释放目标数据对象空间后，不会再次使用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访问，建议按照下述格式书写代码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 );   p = NULL;</a:t>
            </a:r>
          </a:p>
        </p:txBody>
      </p:sp>
    </p:spTree>
    <p:extLst>
      <p:ext uri="{BB962C8B-B14F-4D97-AF65-F5344CB8AC3E}">
        <p14:creationId xmlns:p14="http://schemas.microsoft.com/office/powerpoint/2010/main" val="28186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624</Words>
  <Application>Microsoft Office PowerPoint</Application>
  <PresentationFormat>自定义</PresentationFormat>
  <Paragraphs>78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165</cp:revision>
  <dcterms:created xsi:type="dcterms:W3CDTF">2015-06-24T00:43:17Z</dcterms:created>
  <dcterms:modified xsi:type="dcterms:W3CDTF">2015-11-02T12:17:41Z</dcterms:modified>
</cp:coreProperties>
</file>