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67" r:id="rId3"/>
    <p:sldId id="368" r:id="rId4"/>
    <p:sldId id="3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3736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4" y="125842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10538" cy="830997"/>
            <a:chOff x="734568" y="424635"/>
            <a:chExt cx="261053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1378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13781" y="1334371"/>
            <a:ext cx="9357360" cy="498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引用的定义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变量名称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被引用变量名称；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ref = a;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引用的性质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引用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类型的变量不占用单独的存储空间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另一数据对象起个别名，与该对象同享存储空间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特殊说明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引用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类型的变量必须在定义时初始化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关联关系在引用类型变量的整个存续期都保持不变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对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引用类型变量的操作就是对被引用变量的操作</a:t>
            </a:r>
          </a:p>
        </p:txBody>
      </p:sp>
    </p:spTree>
    <p:extLst>
      <p:ext uri="{BB962C8B-B14F-4D97-AF65-F5344CB8AC3E}">
        <p14:creationId xmlns:p14="http://schemas.microsoft.com/office/powerpoint/2010/main" val="10552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4" y="125842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10538" cy="830997"/>
            <a:chOff x="734568" y="424635"/>
            <a:chExt cx="261053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1378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13781" y="1334371"/>
            <a:ext cx="9357360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编写程序，使用引用操作目标数据</a:t>
            </a:r>
          </a:p>
        </p:txBody>
      </p:sp>
      <p:sp>
        <p:nvSpPr>
          <p:cNvPr id="9" name="矩形 8"/>
          <p:cNvSpPr/>
          <p:nvPr/>
        </p:nvSpPr>
        <p:spPr>
          <a:xfrm>
            <a:off x="1341120" y="2025426"/>
            <a:ext cx="9357360" cy="396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ref = a;</a:t>
            </a:r>
          </a:p>
          <a:p>
            <a:pPr>
              <a:spcBef>
                <a:spcPts val="400"/>
              </a:spcBef>
            </a:pPr>
            <a:r>
              <a:rPr lang="en-US" altLang="zh-CN" sz="20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5;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"a: " &lt;&lt; a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"ref: " &lt;&lt; ref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ref = 8;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"a: " &lt;&lt; a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"ref: " &lt;&lt; ref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93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4" y="125842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457198" cy="830997"/>
            <a:chOff x="734568" y="424635"/>
            <a:chExt cx="445719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13781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引用作为函数参数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13781" y="1334371"/>
            <a:ext cx="9357360" cy="485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引用的最大意义：作为函数参数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传递机制：引用传递，直接修改实际参数值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 函数名称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原型示例：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Swap(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x,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y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实现示例：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Swap(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x,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y ){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t;  t = x;  x = y;  y = t;  return;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调用示例：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10, b = 20;  Swap( a, b );  return 0;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747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4" y="125842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8863" cy="830997"/>
            <a:chOff x="734568" y="424635"/>
            <a:chExt cx="491886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13781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引用作为函数返回值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13781" y="1334371"/>
            <a:ext cx="9357360" cy="487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常量引用：仅能引用常量，不能通过引用改变目标对象值；引用本身也不能改变引用对象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引用作为函数返回值时不生成副本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原型示例：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alpha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实现示例：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alpha ){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 alpha;  return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调用示例：引用类型返回值可以递增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10, b = 20, c;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b );  c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 b)++;  return 0;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4266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152</Words>
  <Application>Microsoft Office PowerPoint</Application>
  <PresentationFormat>自定义</PresentationFormat>
  <Paragraphs>53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164</cp:revision>
  <dcterms:created xsi:type="dcterms:W3CDTF">2015-06-24T00:43:17Z</dcterms:created>
  <dcterms:modified xsi:type="dcterms:W3CDTF">2015-10-22T08:45:36Z</dcterms:modified>
</cp:coreProperties>
</file>