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3784" y="-17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4" y="125842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58439" cy="830997"/>
            <a:chOff x="734568" y="424635"/>
            <a:chExt cx="2758439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61682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编程实践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61682" y="1608691"/>
            <a:ext cx="9357360" cy="2296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设计并实现有理数库。使用整数表示有理数的分子与分母，完成有理数的加减乘除与化简运算。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继续编程实践题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。完成桥牌库的初步设计与实现。</a:t>
            </a:r>
          </a:p>
        </p:txBody>
      </p:sp>
    </p:spTree>
    <p:extLst>
      <p:ext uri="{BB962C8B-B14F-4D97-AF65-F5344CB8AC3E}">
        <p14:creationId xmlns:p14="http://schemas.microsoft.com/office/powerpoint/2010/main" val="387889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43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164</cp:revision>
  <dcterms:created xsi:type="dcterms:W3CDTF">2015-06-24T00:43:17Z</dcterms:created>
  <dcterms:modified xsi:type="dcterms:W3CDTF">2015-10-22T08:46:01Z</dcterms:modified>
</cp:coreProperties>
</file>