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24" d="100"/>
          <a:sy n="224" d="100"/>
        </p:scale>
        <p:origin x="-50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-497202" y="4983483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第九讲  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类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与对象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63998"/>
            <a:ext cx="7786807" cy="417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程序抽象与面向对象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－类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与对象的概念与意义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类类型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　象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类与对象的成员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　承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　态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22</Words>
  <Application>Microsoft Office PowerPoint</Application>
  <PresentationFormat>自定义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161</cp:revision>
  <dcterms:created xsi:type="dcterms:W3CDTF">2015-06-24T00:43:17Z</dcterms:created>
  <dcterms:modified xsi:type="dcterms:W3CDTF">2015-11-05T19:40:06Z</dcterms:modified>
</cp:coreProperties>
</file>