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24" d="100"/>
          <a:sy n="224" d="100"/>
        </p:scale>
        <p:origin x="-48" y="-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程序抽象与面向对象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17628"/>
            <a:ext cx="858113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抽象数据类型：设计能够存储二维平面上点的抽象数据类型</a:t>
            </a:r>
          </a:p>
        </p:txBody>
      </p:sp>
      <p:sp>
        <p:nvSpPr>
          <p:cNvPr id="10" name="矩形 9"/>
          <p:cNvSpPr/>
          <p:nvPr/>
        </p:nvSpPr>
        <p:spPr>
          <a:xfrm>
            <a:off x="1568706" y="2078376"/>
            <a:ext cx="85811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点库接口“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”*/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POINT;</a:t>
            </a: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 * PPOINT;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PPOINT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PtCreate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PtDestroy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PtGetValue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POINT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PtSetValue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PtCompare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point1, PPOINT point2 );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PtTransformIntoString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PtPrint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);</a:t>
            </a:r>
          </a:p>
        </p:txBody>
      </p:sp>
    </p:spTree>
    <p:extLst>
      <p:ext uri="{BB962C8B-B14F-4D97-AF65-F5344CB8AC3E}">
        <p14:creationId xmlns:p14="http://schemas.microsoft.com/office/powerpoint/2010/main" val="218141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程序抽象与面向对象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50324"/>
            <a:ext cx="858113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点库实现“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point.cpp”*/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cstdio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cstring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char*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DuplicateString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char* s );</a:t>
            </a: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POINT{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y;  };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PPOINT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PtCreate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PPOINT t = new POINT;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t-&gt;x = x,    t-&gt;y = y;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72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程序抽象与面向对象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50324"/>
            <a:ext cx="85811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PtDestroy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){  delete  point;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PtGetValue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x,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y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x )    *x = point-&gt;x;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y )    *y = point-&gt;y;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PtSetValue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){  point-&gt;x =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  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point-&gt;y = y;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604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程序抽象与面向对象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50324"/>
            <a:ext cx="858113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PtCompare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point1, PPOINT point2 )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!point1 || !point2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PtCompare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Parameter(s) illegal."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exit( 1 );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point1-&gt;x == point2-&gt;x &amp;&amp; point1-&gt;y == point2-&gt;y;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PtPrint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"(%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d,%d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)", point-&gt;x, point-&gt;y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"NULL"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981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程序抽象与面向对象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27213"/>
            <a:ext cx="858113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PtTransformIntoString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[BUFSIZ];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"(%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d,%d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)", point-&gt;x, point-&gt;y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DuplicateString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 return "NULL";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char*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DuplicateString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char* s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char* t = new char[n+1];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&lt;n;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  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t[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s[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t[n] = '\0';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46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324556" cy="830997"/>
            <a:chOff x="734568" y="424635"/>
            <a:chExt cx="5324556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57810" y="562689"/>
              <a:ext cx="4801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类与对象的概念与意义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17628"/>
            <a:ext cx="8581134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类的概念与意义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－属性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与行为的辩证统一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程序抽象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－数据封装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、信息隐藏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－如果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没有类的概念，无法定义非指针量，且控制性不佳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对象的概念与意义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－量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－对象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行为的主动性</a:t>
            </a:r>
          </a:p>
        </p:txBody>
      </p:sp>
    </p:spTree>
    <p:extLst>
      <p:ext uri="{BB962C8B-B14F-4D97-AF65-F5344CB8AC3E}">
        <p14:creationId xmlns:p14="http://schemas.microsoft.com/office/powerpoint/2010/main" val="395354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点库接口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50324"/>
            <a:ext cx="85811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想象的代码，非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标准实现</a:t>
            </a: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y;    //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公开量，不符合数据信息隐藏规则</a:t>
            </a:r>
          </a:p>
          <a:p>
            <a:endParaRPr lang="zh-CN" altLang="en-US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Destroy();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GetValue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SetValue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Compare( 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point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TransformIntoString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Print();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1580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641</Words>
  <Application>Microsoft Office PowerPoint</Application>
  <PresentationFormat>自定义</PresentationFormat>
  <Paragraphs>120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161</cp:revision>
  <dcterms:created xsi:type="dcterms:W3CDTF">2015-06-24T00:43:17Z</dcterms:created>
  <dcterms:modified xsi:type="dcterms:W3CDTF">2015-11-05T19:39:52Z</dcterms:modified>
</cp:coreProperties>
</file>