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24" d="100"/>
          <a:sy n="224" d="100"/>
        </p:scale>
        <p:origin x="-48" y="-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4568" y="424635"/>
            <a:ext cx="417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■</a:t>
            </a:r>
          </a:p>
        </p:txBody>
      </p:sp>
      <p:sp>
        <p:nvSpPr>
          <p:cNvPr id="7" name="矩形 6"/>
          <p:cNvSpPr/>
          <p:nvPr/>
        </p:nvSpPr>
        <p:spPr>
          <a:xfrm>
            <a:off x="1623570" y="1517628"/>
            <a:ext cx="8581134" cy="3464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类的声明与定义</a:t>
            </a:r>
          </a:p>
          <a:p>
            <a:pPr>
              <a:lnSpc>
                <a:spcPct val="14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　例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－点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类库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－圆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类库</a:t>
            </a:r>
          </a:p>
          <a:p>
            <a:pPr>
              <a:lnSpc>
                <a:spcPct val="14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关于类声明与定义的说明</a:t>
            </a:r>
          </a:p>
        </p:txBody>
      </p:sp>
      <p:sp>
        <p:nvSpPr>
          <p:cNvPr id="11" name="矩形 10"/>
          <p:cNvSpPr/>
          <p:nvPr/>
        </p:nvSpPr>
        <p:spPr>
          <a:xfrm>
            <a:off x="1477266" y="562689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类类型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05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4568" y="424635"/>
            <a:ext cx="417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■</a:t>
            </a:r>
          </a:p>
        </p:txBody>
      </p:sp>
      <p:sp>
        <p:nvSpPr>
          <p:cNvPr id="7" name="矩形 6"/>
          <p:cNvSpPr/>
          <p:nvPr/>
        </p:nvSpPr>
        <p:spPr>
          <a:xfrm>
            <a:off x="1568706" y="1444476"/>
            <a:ext cx="8581134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类声明：仅声明类的存在，没有提供细节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－关键字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－示例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A;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类定义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－一般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定义格式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－类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成员：数据与函数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－三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个保留字顺序任意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：其后成员公开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：其后成员有限公开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：其后成员私有，仅本对象可直接访问</a:t>
            </a:r>
            <a:endParaRPr lang="zh-CN" altLang="en-US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03582" y="2116880"/>
            <a:ext cx="28924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成员类型    成员名称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成员类型    成员名称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成员类型    成员名称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10" name="矩形 9"/>
          <p:cNvSpPr/>
          <p:nvPr/>
        </p:nvSpPr>
        <p:spPr>
          <a:xfrm>
            <a:off x="1477266" y="562689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类的声明与定义</a:t>
            </a:r>
          </a:p>
        </p:txBody>
      </p:sp>
    </p:spTree>
    <p:extLst>
      <p:ext uri="{BB962C8B-B14F-4D97-AF65-F5344CB8AC3E}">
        <p14:creationId xmlns:p14="http://schemas.microsoft.com/office/powerpoint/2010/main" val="87451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点类库接口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450324"/>
            <a:ext cx="858113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点类库接口“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point.h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”*/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Point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Point(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~Point();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GetValue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x,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y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SetValue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Compare(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 &amp;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char*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TransformIntoString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void Print();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y;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0042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圆类库接口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2053159"/>
            <a:ext cx="85811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圆类库接口“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circle.h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”*/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</a:t>
            </a:r>
          </a:p>
          <a:p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GetOrigin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double * x, double * y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SetOrigin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double x, double y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double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GetRadius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SetRadius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double r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double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GetPerimeter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double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GetArea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double r, x, y;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11" name="矩形 10"/>
          <p:cNvSpPr/>
          <p:nvPr/>
        </p:nvSpPr>
        <p:spPr>
          <a:xfrm>
            <a:off x="1568706" y="1517628"/>
            <a:ext cx="858113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设计表示二维平面上圆的类类型</a:t>
            </a:r>
          </a:p>
        </p:txBody>
      </p:sp>
    </p:spTree>
    <p:extLst>
      <p:ext uri="{BB962C8B-B14F-4D97-AF65-F5344CB8AC3E}">
        <p14:creationId xmlns:p14="http://schemas.microsoft.com/office/powerpoint/2010/main" val="126021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圆类库实现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293342"/>
            <a:ext cx="858113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圆类库实现“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circle.cpp”*/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"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circle.h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double pi = 3.141592653589793;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Circle::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GetOrigin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double * x, double * y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*x = this-&gt;x;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*y = this-&gt;y;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Circle::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SetOrigin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double x, double y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this-&gt;x = x;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this-&gt;y = y;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1" name="矩形 10"/>
          <p:cNvSpPr/>
          <p:nvPr/>
        </p:nvSpPr>
        <p:spPr>
          <a:xfrm>
            <a:off x="6661914" y="3419580"/>
            <a:ext cx="30947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指针：指向当前对象的指针，由系统自动定义</a:t>
            </a:r>
          </a:p>
        </p:txBody>
      </p:sp>
    </p:spTree>
    <p:extLst>
      <p:ext uri="{BB962C8B-B14F-4D97-AF65-F5344CB8AC3E}">
        <p14:creationId xmlns:p14="http://schemas.microsoft.com/office/powerpoint/2010/main" val="420582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圆类库实现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701894" y="1314536"/>
            <a:ext cx="8581134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 Circle::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GetRadius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r;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Circle::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SetRadius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double r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this-&gt;r = r;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 Circle::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GetPerimeter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2 * pi * r;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 Circle::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GetArea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pi * r * r;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322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09412" cy="830997"/>
            <a:chOff x="734568" y="424635"/>
            <a:chExt cx="3609412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89325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类类型的声明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444476"/>
            <a:ext cx="8581134" cy="4191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仅限于函数原型使用类类型的声明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不能用于定义类的数据成员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　例</a:t>
            </a:r>
          </a:p>
          <a:p>
            <a:r>
              <a:rPr lang="zh-CN" altLang="en-US" sz="2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B;</a:t>
            </a:r>
          </a:p>
          <a:p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B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  //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  <a:p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//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  <a:p>
            <a:r>
              <a:rPr lang="zh-CN" altLang="en-US" sz="2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B{ … };</a:t>
            </a:r>
          </a:p>
        </p:txBody>
      </p:sp>
    </p:spTree>
    <p:extLst>
      <p:ext uri="{BB962C8B-B14F-4D97-AF65-F5344CB8AC3E}">
        <p14:creationId xmlns:p14="http://schemas.microsoft.com/office/powerpoint/2010/main" val="132318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2778</TotalTime>
  <Words>447</Words>
  <Application>Microsoft Office PowerPoint</Application>
  <PresentationFormat>自定义</PresentationFormat>
  <Paragraphs>117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161</cp:revision>
  <dcterms:created xsi:type="dcterms:W3CDTF">2015-06-24T00:43:17Z</dcterms:created>
  <dcterms:modified xsi:type="dcterms:W3CDTF">2015-11-05T19:39:29Z</dcterms:modified>
</cp:coreProperties>
</file>