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构造函数的初始化列表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833460"/>
            <a:ext cx="24820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293342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初始化列表的格式</a:t>
            </a:r>
          </a:p>
        </p:txBody>
      </p:sp>
      <p:sp>
        <p:nvSpPr>
          <p:cNvPr id="12" name="矩形 11"/>
          <p:cNvSpPr/>
          <p:nvPr/>
        </p:nvSpPr>
        <p:spPr>
          <a:xfrm>
            <a:off x="4403346" y="1820387"/>
            <a:ext cx="3396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 : a(a)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) : a(a), b(b)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构造函数的初始化列表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11772"/>
            <a:ext cx="75661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初始化列表的目的与意义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构造对象时，同步构造内部对象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成员（常量与引用）只能初始化，不能赋值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成员（类的对象）如果赋值，将导致两次构造</a:t>
            </a:r>
          </a:p>
          <a:p>
            <a:pPr marL="360000">
              <a:spcBef>
                <a:spcPts val="600"/>
              </a:spcBef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分配内存时，调用缺省构造函数构造，然后执行构造函数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体内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spcBef>
                <a:spcPts val="6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再次构造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，效率不佳</a:t>
            </a:r>
          </a:p>
          <a:p>
            <a:pPr marL="360000">
              <a:spcBef>
                <a:spcPts val="600"/>
              </a:spcBef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若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类没有缺省构造函数，则会导致问题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初始化按照成员定义顺序，而不是初始化列表顺序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保持初始化列表和成员定义的顺序一致性，但允许跳过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；否则后续成员可能不会正确初始化</a:t>
            </a:r>
          </a:p>
        </p:txBody>
      </p:sp>
    </p:spTree>
    <p:extLst>
      <p:ext uri="{BB962C8B-B14F-4D97-AF65-F5344CB8AC3E}">
        <p14:creationId xmlns:p14="http://schemas.microsoft.com/office/powerpoint/2010/main" val="39321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16232" cy="830997"/>
            <a:chOff x="734568" y="424635"/>
            <a:chExt cx="301623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48348"/>
            <a:ext cx="756615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对象析构的意义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构就是终止化，在对象生命期结束时清除它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对象析构的技术手段：使用析构函数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类类型同名，前有“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记号，无返回值类型（包括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型），无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构函数必须是公开的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由系统在销毁对象时自动调用，也可以由程序其他部分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，但两者工作原理不同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－每个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类只能有一个析构函数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未定义，系统会自动产生一个缺省析构函数，该函数无代码</a:t>
            </a:r>
          </a:p>
        </p:txBody>
      </p:sp>
    </p:spTree>
    <p:extLst>
      <p:ext uri="{BB962C8B-B14F-4D97-AF65-F5344CB8AC3E}">
        <p14:creationId xmlns:p14="http://schemas.microsoft.com/office/powerpoint/2010/main" val="36107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053159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Circle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 double r, double x, double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~Circle();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设计表示二维平面上圆的类类型</a:t>
            </a:r>
          </a:p>
        </p:txBody>
      </p:sp>
    </p:spTree>
    <p:extLst>
      <p:ext uri="{BB962C8B-B14F-4D97-AF65-F5344CB8AC3E}">
        <p14:creationId xmlns:p14="http://schemas.microsoft.com/office/powerpoint/2010/main" val="3060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16232" cy="830997"/>
            <a:chOff x="734568" y="424635"/>
            <a:chExt cx="301623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对象的析构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03654"/>
            <a:ext cx="858113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定义析构函数的目的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释放对象中动态分配内存的目标数据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~A();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323" y="3211807"/>
            <a:ext cx="3396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 = 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*p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A::~A()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  p = NULL;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对象数组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701894" y="4145120"/>
            <a:ext cx="858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 circles[2] = { Circle(1.0, 0.0, 0.0), Circle(2.0, 1.0, 1.0) 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普通数组一样定义和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对象数组的初始化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构造函数单参数时，像普通数组一样构造所有元素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构造函数多参数时，使用下述方法构造</a:t>
            </a:r>
          </a:p>
        </p:txBody>
      </p:sp>
    </p:spTree>
    <p:extLst>
      <p:ext uri="{BB962C8B-B14F-4D97-AF65-F5344CB8AC3E}">
        <p14:creationId xmlns:p14="http://schemas.microsoft.com/office/powerpoint/2010/main" val="9145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368</Words>
  <Application>Microsoft Office PowerPoint</Application>
  <PresentationFormat>自定义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2015-11-05T19:38:17Z</dcterms:modified>
</cp:coreProperties>
</file>