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24" d="100"/>
          <a:sy n="224" d="100"/>
        </p:scale>
        <p:origin x="-48" y="-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71077" cy="830997"/>
            <a:chOff x="734568" y="424635"/>
            <a:chExt cx="407107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类与对象的成员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26188"/>
            <a:ext cx="8581134" cy="4249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常成员函数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静态常数据成员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友元函数与友元类</a:t>
            </a:r>
          </a:p>
        </p:txBody>
      </p:sp>
    </p:spTree>
    <p:extLst>
      <p:ext uri="{BB962C8B-B14F-4D97-AF65-F5344CB8AC3E}">
        <p14:creationId xmlns:p14="http://schemas.microsoft.com/office/powerpoint/2010/main" val="137675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554567" cy="830997"/>
            <a:chOff x="734568" y="424635"/>
            <a:chExt cx="255456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23570" y="1484924"/>
            <a:ext cx="711809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目的：程序优化，展开函数代码而不是调用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内联函数使用的注意事项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函数定义前添加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关键字，仅在函数原型前使用此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必须能看见内联函数的代码才能在编译期展开，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联函数必须实现在头文件中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类定义中给出函数体的成员函数自动成为内联函数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体代码量较大，或包含循环，不要使用内联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函数和析构函数有可能隐含附加操作，慎用内联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联函数仅是建议，编译器会自主选择是否内联</a:t>
            </a:r>
          </a:p>
        </p:txBody>
      </p:sp>
    </p:spTree>
    <p:extLst>
      <p:ext uri="{BB962C8B-B14F-4D97-AF65-F5344CB8AC3E}">
        <p14:creationId xmlns:p14="http://schemas.microsoft.com/office/powerpoint/2010/main" val="27834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450324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圆类库接口“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”*/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* x, double *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*x = this-&gt;x;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*y = this-&gt;y;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 void Circle::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SetOrigin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double x, double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this-&gt;x = x;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this-&gt;y = y;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2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66636"/>
            <a:ext cx="858113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常数据成员：值在程序运行期间不可变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数据成员名称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－初始化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：只能通过构造函数中的初始化列表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) :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{ …… };</a:t>
            </a:r>
          </a:p>
        </p:txBody>
      </p:sp>
    </p:spTree>
    <p:extLst>
      <p:ext uri="{BB962C8B-B14F-4D97-AF65-F5344CB8AC3E}">
        <p14:creationId xmlns:p14="http://schemas.microsoft.com/office/powerpoint/2010/main" val="26610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147747" cy="830997"/>
            <a:chOff x="734568" y="424635"/>
            <a:chExt cx="31477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常成员函数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581134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常成员函数：不能修改对象成员值的函数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成员函数名称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－常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成员函数不能调用类中非常成员函数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－静态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成员函数不能定义为常成员函数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对象为常量，则只能调用其常成员函数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Circle{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Circle::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GetArea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…… }</a:t>
            </a:r>
          </a:p>
        </p:txBody>
      </p:sp>
    </p:spTree>
    <p:extLst>
      <p:ext uri="{BB962C8B-B14F-4D97-AF65-F5344CB8AC3E}">
        <p14:creationId xmlns:p14="http://schemas.microsoft.com/office/powerpoint/2010/main" val="13608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09412" cy="830997"/>
            <a:chOff x="734568" y="424635"/>
            <a:chExt cx="360941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89325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静态数据成员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23570" y="1448348"/>
            <a:ext cx="8581134" cy="439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静态数据成员只有一份，由该类所有对象共享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－声明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静态数据成员名称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声明，不在对象上分配空间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 类名称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静态数据成员名称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－必须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在外部初始化，初始化动作与访问控制无关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A::count = 0;</a:t>
            </a:r>
          </a:p>
        </p:txBody>
      </p:sp>
    </p:spTree>
    <p:extLst>
      <p:ext uri="{BB962C8B-B14F-4D97-AF65-F5344CB8AC3E}">
        <p14:creationId xmlns:p14="http://schemas.microsoft.com/office/powerpoint/2010/main" val="32256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77897" cy="830997"/>
            <a:chOff x="734568" y="424635"/>
            <a:chExt cx="347789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57810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静态成员函数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84608"/>
            <a:ext cx="858113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类而不是对象上调用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：访问类的静态数据成员，若要访问类的非静态数据成员，必须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或者使用指向对象的指针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f();</a:t>
            </a:r>
          </a:p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);</a:t>
            </a:r>
          </a:p>
          <a:p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83506" y="3264604"/>
            <a:ext cx="33964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A::count = 0;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A::f()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count;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A::g(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a.num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2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385</Words>
  <Application>Microsoft Office PowerPoint</Application>
  <PresentationFormat>自定义</PresentationFormat>
  <Paragraphs>106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161</cp:revision>
  <dcterms:created xsi:type="dcterms:W3CDTF">2015-06-24T00:43:17Z</dcterms:created>
  <dcterms:modified xsi:type="dcterms:W3CDTF">2015-11-05T19:37:07Z</dcterms:modified>
</cp:coreProperties>
</file>