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48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54567" cy="830997"/>
            <a:chOff x="734568" y="424635"/>
            <a:chExt cx="255456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3570" y="1780300"/>
            <a:ext cx="833424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只存在某类的单一共享对象</a:t>
            </a:r>
          </a:p>
          <a:p>
            <a:pPr>
              <a:spcBef>
                <a:spcPts val="600"/>
              </a:spcBef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某种全局访问策略，以在需要时访问该对象</a:t>
            </a:r>
          </a:p>
        </p:txBody>
      </p:sp>
    </p:spTree>
    <p:extLst>
      <p:ext uri="{BB962C8B-B14F-4D97-AF65-F5344CB8AC3E}">
        <p14:creationId xmlns:p14="http://schemas.microsoft.com/office/powerpoint/2010/main" val="262581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单子模式：无析构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静态成员函数，对象不存在时构造，否则返回之，保证唯一性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* Get() {  if (!_s)  _s = new Singleton;  return _s;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私有构造和析构函数，禁止在外部构造和析构本类的对象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只声明不实现，禁止拷贝和赋值构造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operator=(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~Singleton();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只声明不实现，禁止析构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Singleton * _s;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静态数据成员，指向本类唯一对象的指针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5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* Singleton::_s = NULL;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定义于源文件中</a:t>
            </a:r>
          </a:p>
          <a:p>
            <a:endParaRPr lang="zh-CN" altLang="en-US" sz="15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使用方法：以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Singleton::Get()-&gt;</a:t>
            </a:r>
            <a:r>
              <a:rPr lang="en-US" altLang="zh-CN" sz="15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方式直接访问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Singleton::Get()</a:t>
            </a:r>
          </a:p>
        </p:txBody>
      </p:sp>
    </p:spTree>
    <p:extLst>
      <p:ext uri="{BB962C8B-B14F-4D97-AF65-F5344CB8AC3E}">
        <p14:creationId xmlns:p14="http://schemas.microsoft.com/office/powerpoint/2010/main" val="34236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单子模式：错误析构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静态成员函数，对象不存在时构造，否则返回之，保证唯一性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* Get() {  if (!_s)  _s = new Singleton;  return _s;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私有构造和析构函数，禁止在外部构造和析构本类的对象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只声明不实现，禁止拷贝和赋值构造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operator=(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</a:t>
            </a:r>
          </a:p>
          <a:p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错误析构函数，访问控制改为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也不行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delete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操作符本身需要调用析构函数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且非静态函数不能释放静态指针成员，否则可能导致系统崩溃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~Singleton() {  if(Singleton::_s) {  delete Singleton::_s, Singleton::_s = NULL; }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Singleton * _s;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静态数据成员，指向本类唯一对象的指针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790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单子模式：正确析构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静态成员函数，对象不存在时构造，否则返回之，保证唯一性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* Get() {  if (!_s)  _s = new Singleton;  return _s; 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私有构造函数，禁止在外部构造本类的对象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只声明不实现，禁止拷贝和赋值构造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operator=(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在部分系统下使用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亦可，系统简单释放全部内存，并不调用它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~Singleton() { }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因此，如果函数非空（如需数据持久化），有可能导致问题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Singleton * _s;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静态数据成员，指向本类唯一对象的指针</a:t>
            </a:r>
          </a:p>
          <a:p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Destroyer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类的唯一任务是删除单子</a:t>
            </a: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Destroyer{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public: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~Destroyer() {  if(Singleton::_s) {  delete Singleton::_s, Singleton::_s = NULL;  }  }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Destroyer _d;  //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程序结束时，系统自动调用静态成员的析构函数</a:t>
            </a:r>
          </a:p>
          <a:p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8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678</Words>
  <Application>Microsoft Office PowerPoint</Application>
  <PresentationFormat>自定义</PresentationFormat>
  <Paragraphs>68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162</cp:revision>
  <dcterms:created xsi:type="dcterms:W3CDTF">2015-06-24T00:43:17Z</dcterms:created>
  <dcterms:modified xsi:type="dcterms:W3CDTF">2015-11-11T12:01:28Z</dcterms:modified>
</cp:coreProperties>
</file>