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300" r:id="rId4"/>
    <p:sldId id="30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24" d="100"/>
          <a:sy n="224" d="100"/>
        </p:scale>
        <p:origin x="-48" y="-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单子模式：正确析构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61586"/>
            <a:ext cx="85811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Singleton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静态成员函数，对象不存在时构造，否则返回之，保证唯一性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Singleton * Get() {  if (!_s)  _s = new Singleton;  return _s;  }</a:t>
            </a:r>
          </a:p>
          <a:p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不调用析构函数，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调用时机由程序员确定</a:t>
            </a:r>
          </a:p>
          <a:p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void Release() {  if(_s)  {  free(_s),  _s = NULL;  }  }</a:t>
            </a:r>
          </a:p>
          <a:p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GetData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 return ++a;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私有构造和析构函数，禁止在外部构造和析构本类的对象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Singleton() { a = 0;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Singleton(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);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只声明不实现，禁止拷贝和赋值构造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 &amp; operator=(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);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~Singleton();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static Singleton * _s;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静态数据成员，指向本类唯一对象的指针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a;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验证数据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728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单子模式：静态数据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61586"/>
            <a:ext cx="85811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Singleton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静态成员函数中的静态变量，保证唯一性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Singleton &amp; Get() {  static Singleton _s;  return _s; 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GetData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 return ++a;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私有构造和析构函数，禁止在外部构造和析构本类的对象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Singleton() { a = 0;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Singleton(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Singleton &amp; operator=(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~Singleton() {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a;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验证数据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本实现没有动态内存分配，因而无需销毁单子对象</a:t>
            </a:r>
          </a:p>
          <a:p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使用方法：定义引用或以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Singleton::Get().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GetData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方式直接访问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 &amp; sing = Singleton::Get();</a:t>
            </a:r>
          </a:p>
          <a:p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sing.GetData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5647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071077" cy="830997"/>
            <a:chOff x="734568" y="424635"/>
            <a:chExt cx="407107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静态常数据成员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6423150" cy="409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静态常数据成员：值在程序运行期间不可变，且只有唯一副本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 数据成员名称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－初始化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：只能在类的外部初始化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使用示例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count;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A::count = 10;</a:t>
            </a:r>
          </a:p>
        </p:txBody>
      </p:sp>
    </p:spTree>
    <p:extLst>
      <p:ext uri="{BB962C8B-B14F-4D97-AF65-F5344CB8AC3E}">
        <p14:creationId xmlns:p14="http://schemas.microsoft.com/office/powerpoint/2010/main" val="60132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532742" cy="830997"/>
            <a:chOff x="734568" y="424635"/>
            <a:chExt cx="453274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友元函数与友元类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672574" cy="439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慎用！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破坏类数据封装与信息隐藏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－类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的友元可以访问该类对象的私有与保护成员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元可以是函数、其他类成员函数，也可以是类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函数或类声明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－两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个类的友元关系不可逆，除非互为友元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使用示例</a:t>
            </a:r>
          </a:p>
          <a:p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double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Get_Radius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class Globe;  //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类所有成员函数声明为友元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radius;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69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467</Words>
  <Application>Microsoft Office PowerPoint</Application>
  <PresentationFormat>自定义</PresentationFormat>
  <Paragraphs>66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162</cp:revision>
  <dcterms:created xsi:type="dcterms:W3CDTF">2015-06-24T00:43:17Z</dcterms:created>
  <dcterms:modified xsi:type="dcterms:W3CDTF">2015-11-11T12:01:17Z</dcterms:modified>
</cp:coreProperties>
</file>