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4340" y="6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　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554204"/>
            <a:ext cx="8581134" cy="364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继承与派生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虚继承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派生类的构造函数与析构函数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类的赋值兼容性</a:t>
            </a:r>
          </a:p>
        </p:txBody>
      </p:sp>
    </p:spTree>
    <p:extLst>
      <p:ext uri="{BB962C8B-B14F-4D97-AF65-F5344CB8AC3E}">
        <p14:creationId xmlns:p14="http://schemas.microsoft.com/office/powerpoint/2010/main" val="3194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147747" cy="830997"/>
            <a:chOff x="734568" y="424635"/>
            <a:chExt cx="31477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继承与派生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539788"/>
            <a:ext cx="867257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继承的基本概念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类型：描述分类的概念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－继承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：描述类之间的血缘（继承）关系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类、派生类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类、子类（不恰当的概念）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继承的意义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类拥有基类的全部属性与行为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类可以增加新的属性与行为</a:t>
            </a:r>
          </a:p>
        </p:txBody>
      </p:sp>
    </p:spTree>
    <p:extLst>
      <p:ext uri="{BB962C8B-B14F-4D97-AF65-F5344CB8AC3E}">
        <p14:creationId xmlns:p14="http://schemas.microsoft.com/office/powerpoint/2010/main" val="105293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27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单继承的基本语法格式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 };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成员在派生类中保持，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在派生类中不可见（属于基类隐私）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成员在派生类中不可见，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成员在派生类中变为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成员在派生类中不可见，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成员在派生类中变为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类时若需要使用继承机制，建议将派生类需要频繁使用的基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类数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成员设为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5743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0 ) : _x(x), _y(y)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: _x(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._x), _y(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_x;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 {  _x = x;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 {  _y = 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_x, _y;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9246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Point3D: public Point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= 0 ) : Point(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_z(z)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) : Point(pt3d._x, pt3d._y), _z(pt3d._z)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GetZ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_z;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SetZ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) {  _z = z;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_z;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762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“point.cpp”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&lt;&lt; ",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pt3d._x &lt;&lt; ", " &lt;&lt; pt3d._y &lt;&lt; ", " &lt;&lt; pt3d._z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6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482</Words>
  <Application>Microsoft Office PowerPoint</Application>
  <PresentationFormat>自定义</PresentationFormat>
  <Paragraphs>80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162</cp:revision>
  <dcterms:created xsi:type="dcterms:W3CDTF">2015-06-24T00:43:17Z</dcterms:created>
  <dcterms:modified xsi:type="dcterms:W3CDTF">2015-11-13T17:08:41Z</dcterms:modified>
</cp:coreProperties>
</file>