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09" r:id="rId3"/>
    <p:sldId id="310" r:id="rId4"/>
    <p:sldId id="311" r:id="rId5"/>
    <p:sldId id="3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112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函数覆盖与二义性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派生类成员函数名称与基类相同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{  void Print();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Point3D: public Point { void Print();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( 1, 2 );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pt3d( 1, 2, 3 );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pt.Print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pt3d.Print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类中仍存在，但被新类中的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－访问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规则（解析）：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pt3d.Point::Print()</a:t>
            </a:r>
          </a:p>
        </p:txBody>
      </p:sp>
    </p:spTree>
    <p:extLst>
      <p:ext uri="{BB962C8B-B14F-4D97-AF65-F5344CB8AC3E}">
        <p14:creationId xmlns:p14="http://schemas.microsoft.com/office/powerpoint/2010/main" val="30666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19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多继承的基本语法格式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 基类名称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 基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 };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… };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A, protected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多继承可能导致的问题：派生类中可能包含多个基类副本，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慎用！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… };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B: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A, protected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函数覆盖与二义性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派生类成员函数名称与基类相同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A,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</p:txBody>
      </p:sp>
    </p:spTree>
    <p:extLst>
      <p:ext uri="{BB962C8B-B14F-4D97-AF65-F5344CB8AC3E}">
        <p14:creationId xmlns:p14="http://schemas.microsoft.com/office/powerpoint/2010/main" val="6568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函数覆盖与二义性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派生类成员函数名称与基类相同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 public B,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d.f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::A::f()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类通过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类分支继承自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</p:txBody>
      </p:sp>
    </p:spTree>
    <p:extLst>
      <p:ext uri="{BB962C8B-B14F-4D97-AF65-F5344CB8AC3E}">
        <p14:creationId xmlns:p14="http://schemas.microsoft.com/office/powerpoint/2010/main" val="40112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虚基类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虚拟继承的目的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－取消多继承时派生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类中公共基类的多个副本，只保留一份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－格式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：派生时使用关键字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中只有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的一份副本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virtual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 public B,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6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98</Words>
  <Application>Microsoft Office PowerPoint</Application>
  <PresentationFormat>自定义</PresentationFormat>
  <Paragraphs>58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162</cp:revision>
  <dcterms:created xsi:type="dcterms:W3CDTF">2015-06-24T00:43:17Z</dcterms:created>
  <dcterms:modified xsi:type="dcterms:W3CDTF">2015-11-13T17:08:35Z</dcterms:modified>
</cp:coreProperties>
</file>