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5" r:id="rId3"/>
    <p:sldId id="316" r:id="rId4"/>
    <p:sldId id="31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24" d="100"/>
          <a:sy n="224" d="100"/>
        </p:scale>
        <p:origin x="4340" y="6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334194" cy="830997"/>
            <a:chOff x="734568" y="424635"/>
            <a:chExt cx="533419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16152" y="635841"/>
              <a:ext cx="485261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派生类的构造函数与析构函数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7968486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构造函数的执行顺序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－调用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基类的构造函数，调用顺序与基类在派生类中的继承顺序相同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－调用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派生类新增对象成员的构造函数，调用顺序与其在派生类中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顺序相同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－调用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派生类的构造函数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析构函数的执行顺序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－调用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派生类的析构函数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－调用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派生类新增对象成员的析构函数，调用顺序与其在派生类中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顺序相反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－调用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基类的析构函数，调用顺序与基类在派生类中的继承顺序相反</a:t>
            </a:r>
          </a:p>
        </p:txBody>
      </p:sp>
    </p:spTree>
    <p:extLst>
      <p:ext uri="{BB962C8B-B14F-4D97-AF65-F5344CB8AC3E}">
        <p14:creationId xmlns:p14="http://schemas.microsoft.com/office/powerpoint/2010/main" val="248517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071077" cy="830997"/>
            <a:chOff x="734568" y="424635"/>
            <a:chExt cx="407107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类的赋值兼容性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7364982" cy="293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公有派生时，任何基类对象可以出现的位置都可以使用派生类对象代替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派生类对象赋值给基类对象，仅赋值基类部分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派生类对象初始化基类对象引用，仅操作基类部分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－使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指向基类的指针指向派生类对象，仅引领基类部分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保护派生与私有派生不可以直接赋值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－尽量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不要使用保护派生与私有派生</a:t>
            </a:r>
          </a:p>
        </p:txBody>
      </p:sp>
    </p:spTree>
    <p:extLst>
      <p:ext uri="{BB962C8B-B14F-4D97-AF65-F5344CB8AC3E}">
        <p14:creationId xmlns:p14="http://schemas.microsoft.com/office/powerpoint/2010/main" val="326936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类的赋值兼容性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34371"/>
            <a:ext cx="858113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&lt;string&gt;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Base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Base(string s) :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(s) { }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Base(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Base &amp; that) {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that.str_a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}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Print() </a:t>
            </a:r>
            <a:r>
              <a:rPr lang="en-US" altLang="zh-CN" sz="15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"In base: "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}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protected: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string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Derived : public Base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Derived(string s1,string s2) : Base(s1),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str_b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(s2) { }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调用基类构造函数初始化</a:t>
            </a:r>
          </a:p>
          <a:p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Print() </a:t>
            </a:r>
            <a:r>
              <a:rPr lang="en-US" altLang="zh-CN" sz="15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"In derived: "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" " +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str_b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}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protected: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string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str_b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5149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类的赋值兼容性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34371"/>
            <a:ext cx="858113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  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Derived d1( "Hello", "World" );  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Base b1( d1 );   //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拷贝构造，派生类至基类，仅复制基类部分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d1.Print();  // Hello World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b1.Print();  // Hello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Base &amp; b2 = d1;  //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引用，不调用拷贝构造函数，仅访问基类部分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d1.Print();  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b2.Print();  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Base * b3 = &amp;d1;  //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指针，不调用拷贝构造函数，仅引领基类部分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d1.Print();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b3-&gt;Print();  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1;  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23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388</Words>
  <Application>Microsoft Office PowerPoint</Application>
  <PresentationFormat>自定义</PresentationFormat>
  <Paragraphs>61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162</cp:revision>
  <dcterms:created xsi:type="dcterms:W3CDTF">2015-06-24T00:43:17Z</dcterms:created>
  <dcterms:modified xsi:type="dcterms:W3CDTF">2015-11-13T17:07:35Z</dcterms:modified>
</cp:coreProperties>
</file>