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-48" y="-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224417" cy="830997"/>
            <a:chOff x="734568" y="424635"/>
            <a:chExt cx="222441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多态性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14222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：不同对象在接收到相同消息时做不同响应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－现象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：对应同样成员函数名称，执行不同函数体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多态性的实现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关键字声明成员函数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－声明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  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69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334371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Account( double d ) : _balance(d)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double _balance;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double Account::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_balance;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9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581259"/>
            <a:ext cx="858113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public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d) : Account(d)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public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d) : Account(d)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909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80675"/>
            <a:ext cx="85811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</a:p>
          <a:p>
            <a:endParaRPr lang="zh-CN" altLang="en-US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Account::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"Error. Balance not available for base type."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"Checking account balance: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"Savings account balance: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7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非虚函数示例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80675"/>
            <a:ext cx="8581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checking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( 100.00 ) 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 savings 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( 1000.00 );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 * account = checking;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account-&gt;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 = savings;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account-&gt;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checking;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savings;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30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Account( double d ) : _balance(d) {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double _balance;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double Account::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GetBalance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_balance;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9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public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d) : Account(d) { }</a:t>
            </a:r>
          </a:p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public Account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d) : Account(d) { }</a:t>
            </a:r>
          </a:p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void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752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12308"/>
            <a:ext cx="8581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checking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CheckingAccount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( 100.00 ) 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 savings 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SavingsAccount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( 1000.00 );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 * account = checking;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account-&gt;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 = savings;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account-&gt;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PrintBalance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checking;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delete savings;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92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504</Words>
  <Application>Microsoft Office PowerPoint</Application>
  <PresentationFormat>自定义</PresentationFormat>
  <Paragraphs>130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161</cp:revision>
  <dcterms:created xsi:type="dcterms:W3CDTF">2015-06-24T00:43:17Z</dcterms:created>
  <dcterms:modified xsi:type="dcterms:W3CDTF">2015-11-05T19:33:20Z</dcterms:modified>
</cp:coreProperties>
</file>