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29" r:id="rId5"/>
    <p:sldId id="33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212" y="-14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多态性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－充当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占位函数，没有任何实现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－派生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类负责实现其具体功能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－声明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f(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 = 0;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－带有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纯虚函数的类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－作为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类继承层次的上层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虚析构函数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－保持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多态性需要虚析构函数，以保证能够正确释放对象</a:t>
            </a:r>
          </a:p>
        </p:txBody>
      </p:sp>
    </p:spTree>
    <p:extLst>
      <p:ext uri="{BB962C8B-B14F-4D97-AF65-F5344CB8AC3E}">
        <p14:creationId xmlns:p14="http://schemas.microsoft.com/office/powerpoint/2010/main" val="35382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抽象类与虚函数示例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Point() {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virtual void Print()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virtual ~Point();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3018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抽象类与虚函数示例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Point2D : virtual public Point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Point2D(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0,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0 ) : _x(x), _y(y)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Point2D(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Point2D&amp; pt2d ) : _x(pt2d._x), _y(pt2d._y)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GetX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_x;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SetX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 {  _x = x;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_y;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 {  _y = y;  }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Print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_x, _y;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8739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抽象类与虚函数示例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8651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Point3D: virtual public Point2D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0,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0,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 = 0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Point2D(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_z(z)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Point3D&amp; pt3d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Point2D(pt3d._x, pt3d._y), _z(pt3d._z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GetZ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_z;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SetZ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 ) {  _z = z;  }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Print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_z;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275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抽象类与虚函数示例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“point.cpp”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Point2D::Print()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 " &lt;&lt; _x &lt;&lt; ", " &lt;&lt; _y &lt;&lt; " )";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Point3D::Print()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 " &lt;&lt; _x &lt;&lt; ", " &lt;&lt; _y &lt;&lt; ", " &lt;&lt; _z &lt;&lt; " )";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“main.cpp”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Point * pt1 = new Point2D( 1, 2 );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Point * pt2 = new Point3D( 1, 2, 3 );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pt1-&gt;Print();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pt2-&gt;Print();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2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459</Words>
  <Application>Microsoft Office PowerPoint</Application>
  <PresentationFormat>自定义</PresentationFormat>
  <Paragraphs>73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161</cp:revision>
  <dcterms:created xsi:type="dcterms:W3CDTF">2015-06-24T00:43:17Z</dcterms:created>
  <dcterms:modified xsi:type="dcterms:W3CDTF">2015-11-05T19:32:22Z</dcterms:modified>
</cp:coreProperties>
</file>