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50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686082" cy="830997"/>
            <a:chOff x="734568" y="424635"/>
            <a:chExt cx="26860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695236"/>
            <a:ext cx="814222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使用面向对象架构实现动态数组库。</a:t>
            </a: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使用面向对象架构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实现抽象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链表库。</a:t>
            </a:r>
          </a:p>
        </p:txBody>
      </p:sp>
    </p:spTree>
    <p:extLst>
      <p:ext uri="{BB962C8B-B14F-4D97-AF65-F5344CB8AC3E}">
        <p14:creationId xmlns:p14="http://schemas.microsoft.com/office/powerpoint/2010/main" val="203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21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2015-11-05T19:30:36Z</dcterms:modified>
</cp:coreProperties>
</file>