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350898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链表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与程序抽象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70559"/>
            <a:ext cx="7786807" cy="367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  表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15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131</cp:revision>
  <dcterms:created xsi:type="dcterms:W3CDTF">2015-06-24T00:43:17Z</dcterms:created>
  <dcterms:modified xsi:type="dcterms:W3CDTF">2015-10-22T08:48:23Z</dcterms:modified>
</cp:coreProperties>
</file>