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48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数据抽象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34371"/>
            <a:ext cx="7786807" cy="4149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数据抽象的目的与意义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结构化数据类型的性质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信息隐藏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</a:t>
            </a:r>
          </a:p>
        </p:txBody>
      </p:sp>
    </p:spTree>
    <p:extLst>
      <p:ext uri="{BB962C8B-B14F-4D97-AF65-F5344CB8AC3E}">
        <p14:creationId xmlns:p14="http://schemas.microsoft.com/office/powerpoint/2010/main" val="21056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40997" cy="830997"/>
            <a:chOff x="734568" y="424635"/>
            <a:chExt cx="534099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数据抽象的目的与意义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63399"/>
            <a:ext cx="9650982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信息缺失：程序中的数据对象只有地址和值，没有数据类型、数据解释及数据意义等信息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解决手段：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数据的表示：注释、有意义的数据对象名称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数据的功能：描述可以在数据上工作的操作集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数据的功能比表示更重要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：程序员更关心整数的运算而不是计算机如何存储整数</a:t>
            </a:r>
          </a:p>
        </p:txBody>
      </p:sp>
    </p:spTree>
    <p:extLst>
      <p:ext uri="{BB962C8B-B14F-4D97-AF65-F5344CB8AC3E}">
        <p14:creationId xmlns:p14="http://schemas.microsoft.com/office/powerpoint/2010/main" val="306315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40997" cy="830997"/>
            <a:chOff x="734568" y="424635"/>
            <a:chExt cx="534099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结构化数据类型的性质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34371"/>
            <a:ext cx="9650982" cy="453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 型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细节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由用户自定义，语言仅提供定义手段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  员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结构化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数据类型的子数据对象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成员类型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每个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成员具有确切的类型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成员数目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部分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结构化数据类型可变，部分固定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成员组织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组织结构（线性结构或非线性结构）必须显式定义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操作集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可以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在数据上进行的操作集合</a:t>
            </a:r>
          </a:p>
        </p:txBody>
      </p:sp>
    </p:spTree>
    <p:extLst>
      <p:ext uri="{BB962C8B-B14F-4D97-AF65-F5344CB8AC3E}">
        <p14:creationId xmlns:p14="http://schemas.microsoft.com/office/powerpoint/2010/main" val="3746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88</Words>
  <Application>Microsoft Office PowerPoint</Application>
  <PresentationFormat>自定义</PresentationFormat>
  <Paragraphs>30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132</cp:revision>
  <dcterms:created xsi:type="dcterms:W3CDTF">2015-06-24T00:43:17Z</dcterms:created>
  <dcterms:modified xsi:type="dcterms:W3CDTF">2015-11-10T02:00:15Z</dcterms:modified>
</cp:coreProperties>
</file>