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数据封装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75668" y="1228569"/>
            <a:ext cx="9650982" cy="480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数据封装：将数据结构的细节隐藏起来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实现方式：分别实现访问数据成员的存取函数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数据封装示例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capacity;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items;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DiGetCount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DYNINTS* a )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!a ){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DiGetCount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a-&gt;count;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8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信息隐藏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72762" y="1278731"/>
            <a:ext cx="965098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数据封装的问题</a:t>
            </a:r>
          </a:p>
          <a:p>
            <a:pPr marL="252000"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只要将结构体类型定义在头文件中，库的使用者就可以看到该定义，并按照成员格式直接访问，而不调用存取函数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  <a:p>
            <a:pPr marL="252000"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将结构体类型的具体细节定义在源文件中，所有针对该类型量的操作都只能通过函数接口来进行，从而隐藏实现细节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信息隐藏示例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dynarray.h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DYNINTS;  typedef struct DYNINTS * PDYNINTS;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dynarray.cpp”*/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DYNINTS{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capacity;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items;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28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63399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设计能够存储二维平面上点的抽象数据类型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2009730"/>
            <a:ext cx="96509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点库接口“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POINT;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POINT * PPOINT;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77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263884"/>
            <a:ext cx="96509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点库实现“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point.cpp”*/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cstdio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POINT{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};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PPOINT t = new POINT;    t-&gt;x = x;    t-&gt;y = y;    return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delete  point;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5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8086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if( x )    *x = point-&gt;x;    if( y )    *y = point-&gt;y;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point-&gt;x = x;    point-&gt;y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!point1 || !point2 ){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Parameter(s) illegal."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exit(1);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 point1-&gt;x == point2-&gt;x ) &amp;&amp; ( point1-&gt;y == point2-&gt;y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"NULL"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8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274251" y="1306045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return "NULL";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t = new char[n+1];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t[n] = '\0';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6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657</Words>
  <Application>Microsoft Office PowerPoint</Application>
  <PresentationFormat>自定义</PresentationFormat>
  <Paragraphs>104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132</cp:revision>
  <dcterms:created xsi:type="dcterms:W3CDTF">2015-06-24T00:43:17Z</dcterms:created>
  <dcterms:modified xsi:type="dcterms:W3CDTF">2015-11-10T02:00:01Z</dcterms:modified>
</cp:coreProperties>
</file>