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48" y="-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　表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375668" y="1228569"/>
            <a:ext cx="9650982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链表的意义与性质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存储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顺序访问的数据对象集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数据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对象占用的存储空间总是动态分配的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链表的定义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元素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序列，每个元素与前后元素相链接</a:t>
            </a: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结点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：链表中的元素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头、表尾：链表的头尾结点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头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指针、尾指针：指向表头、表尾的指针</a:t>
            </a:r>
          </a:p>
        </p:txBody>
      </p:sp>
      <p:graphicFrame>
        <p:nvGraphicFramePr>
          <p:cNvPr id="10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1468"/>
              </p:ext>
            </p:extLst>
          </p:nvPr>
        </p:nvGraphicFramePr>
        <p:xfrm>
          <a:off x="1375668" y="3346903"/>
          <a:ext cx="9031077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5" imgW="10817531" imgH="1128679" progId="Visio.Drawing.11">
                  <p:embed/>
                </p:oleObj>
              </mc:Choice>
              <mc:Fallback>
                <p:oleObj name="Visio" r:id="rId5" imgW="10817531" imgH="1128679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668" y="3346903"/>
                        <a:ext cx="9031077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9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链表数据结构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43733" y="1348645"/>
            <a:ext cx="9650982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链表结点：使用结构体类型表示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至少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包含两个域：结点数据域与链接指针域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NODE;  typedef struct NODE * PNODE;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NODE{</a:t>
            </a:r>
          </a:p>
          <a:p>
            <a:pPr marL="252000"/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PPOINT data;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当前结点的存储数据 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52000"/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PNODE next;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指向下一结点，表尾此域为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*/</a:t>
            </a:r>
          </a:p>
          <a:p>
            <a:pPr marL="252000"/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链表结构：封装结点表示的细节</a:t>
            </a:r>
          </a:p>
          <a:p>
            <a:pPr marL="252000"/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LIST;  typedef struct LIST * PLIST;</a:t>
            </a:r>
          </a:p>
          <a:p>
            <a:pPr marL="252000"/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LIST{</a:t>
            </a:r>
          </a:p>
          <a:p>
            <a:pPr marL="252000"/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count;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链表中包含的结点数目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52000"/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PNODE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head, tail;    /*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链表头尾指针 *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marL="252000"/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995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0902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链表数据结构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346638" y="1263884"/>
            <a:ext cx="9002048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标准链表图例</a:t>
            </a: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特别说明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结点总是动态分配内存的，所以结点逻辑上连续，物理上地址空间并不一定连续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时刻注意维护链表的完整性：一旦头指针 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失去链表表头地址，整个链表就会丢失；任一结点 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域失去下一结点地址，后续结点就会全部丢失</a:t>
            </a:r>
          </a:p>
          <a:p>
            <a:pPr marL="252000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单向链表、双向链表、循环链表、双向循环链表</a:t>
            </a:r>
          </a:p>
        </p:txBody>
      </p:sp>
      <p:graphicFrame>
        <p:nvGraphicFramePr>
          <p:cNvPr id="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594498"/>
              </p:ext>
            </p:extLst>
          </p:nvPr>
        </p:nvGraphicFramePr>
        <p:xfrm>
          <a:off x="1346638" y="1855351"/>
          <a:ext cx="900204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Visio" r:id="rId5" imgW="10866947" imgH="1128679" progId="Visio.Drawing.11">
                  <p:embed/>
                </p:oleObj>
              </mc:Choice>
              <mc:Fallback>
                <p:oleObj name="Visio" r:id="rId5" imgW="10866947" imgH="1128679" progId="Visio.Drawing.11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638" y="1855351"/>
                        <a:ext cx="900204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0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95</Words>
  <Application>Microsoft Office PowerPoint</Application>
  <PresentationFormat>自定义</PresentationFormat>
  <Paragraphs>39</Paragraphs>
  <Slides>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Visio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133</cp:revision>
  <dcterms:created xsi:type="dcterms:W3CDTF">2015-06-24T00:43:17Z</dcterms:created>
  <dcterms:modified xsi:type="dcterms:W3CDTF">2015-11-10T01:59:19Z</dcterms:modified>
</cp:coreProperties>
</file>