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9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抽象链表接口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226416"/>
            <a:ext cx="965098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设计能够处理点数据类型的抽象链表接口</a:t>
            </a:r>
          </a:p>
        </p:txBody>
      </p:sp>
      <p:sp>
        <p:nvSpPr>
          <p:cNvPr id="10" name="矩形 9"/>
          <p:cNvSpPr/>
          <p:nvPr/>
        </p:nvSpPr>
        <p:spPr>
          <a:xfrm>
            <a:off x="1477266" y="1792020"/>
            <a:ext cx="96509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LIST;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LIST * PLIST;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PLIST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LlCreate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LlAppend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LlInsert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LlDelete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LlClear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LlTraverse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LlSearch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list, PPOINT point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LlGetCount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LlIsEmpty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1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94338" cy="830997"/>
            <a:chOff x="734568" y="424635"/>
            <a:chExt cx="34943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链表实现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670062"/>
            <a:ext cx="9650982" cy="35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链表的构造与销毁</a:t>
            </a:r>
            <a:endParaRPr lang="en-US" altLang="zh-CN" sz="3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结点的追加</a:t>
            </a:r>
            <a:endParaRPr lang="en-US" altLang="zh-CN" sz="3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结点的插入</a:t>
            </a:r>
            <a:endParaRPr lang="en-US" altLang="zh-CN" sz="3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结点的删除</a:t>
            </a:r>
            <a:endParaRPr lang="en-US" altLang="zh-CN" sz="32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结点的遍历</a:t>
            </a:r>
            <a:endParaRPr lang="en-US" altLang="zh-CN" sz="3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结点的查找</a:t>
            </a:r>
            <a:endParaRPr lang="zh-CN" altLang="en-US" sz="32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417668" cy="830997"/>
            <a:chOff x="734568" y="424635"/>
            <a:chExt cx="441766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链表的构造与销毁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256610"/>
            <a:ext cx="965098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编写函数，实现链表的构造与销毁操作</a:t>
            </a:r>
          </a:p>
        </p:txBody>
      </p:sp>
      <p:sp>
        <p:nvSpPr>
          <p:cNvPr id="10" name="矩形 9"/>
          <p:cNvSpPr/>
          <p:nvPr/>
        </p:nvSpPr>
        <p:spPr>
          <a:xfrm>
            <a:off x="1599373" y="1883246"/>
            <a:ext cx="9650982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PLIST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LlCreate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PLIST p = new LIST;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p-&gt;count = 0;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p-&gt;head = NULL;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p-&gt;tail = NULL;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p;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list 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LlClear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list 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delete list;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57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417668" cy="830997"/>
            <a:chOff x="734568" y="424635"/>
            <a:chExt cx="441766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链表的构造与销毁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263884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LlClear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PLIST list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!list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LlClear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Parameter illegal."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list-&gt;head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PNODE t = list-&gt;head;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list-&gt;head = t-&gt;next;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PtDestroy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t-&gt;data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delete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list-&gt;count--;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list-&gt;tail = NULL;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表头结点的删除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34814" y="3230200"/>
            <a:ext cx="8886443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设置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临时指针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，使其指向链表头结点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链表头结点设置为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的后继结点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删除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原头结点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域所指向的目标数据对象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删除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递减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链表结点数目</a:t>
            </a:r>
          </a:p>
        </p:txBody>
      </p:sp>
      <p:graphicFrame>
        <p:nvGraphicFramePr>
          <p:cNvPr id="1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74031"/>
              </p:ext>
            </p:extLst>
          </p:nvPr>
        </p:nvGraphicFramePr>
        <p:xfrm>
          <a:off x="1477266" y="1368271"/>
          <a:ext cx="9535886" cy="186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5" imgW="10866947" imgH="1785296" progId="Visio.Drawing.11">
                  <p:embed/>
                </p:oleObj>
              </mc:Choice>
              <mc:Fallback>
                <p:oleObj name="Visio" r:id="rId5" imgW="10866947" imgH="1785296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266" y="1368271"/>
                        <a:ext cx="9535886" cy="1861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3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303</Words>
  <Application>Microsoft Office PowerPoint</Application>
  <PresentationFormat>自定义</PresentationFormat>
  <Paragraphs>72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133</cp:revision>
  <dcterms:created xsi:type="dcterms:W3CDTF">2015-06-24T00:43:17Z</dcterms:created>
  <dcterms:modified xsi:type="dcterms:W3CDTF">2015-11-10T01:59:34Z</dcterms:modified>
</cp:coreProperties>
</file>