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结点的追加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30204" y="2952580"/>
            <a:ext cx="8886443" cy="312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动态构造一个新结点，用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参数指向的目标数据对象，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如果链表的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，则说明当前链表中没有任何结点，将此结点作为链表惟一结点添加到链表中，此时简单将链表的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域与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否则，将当前尾结点的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，即使其指向新结点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将链表的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，即将新结点作为链表尾结点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递增链表结点数目</a:t>
            </a:r>
          </a:p>
        </p:txBody>
      </p:sp>
      <p:graphicFrame>
        <p:nvGraphicFramePr>
          <p:cNvPr id="1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553853"/>
              </p:ext>
            </p:extLst>
          </p:nvPr>
        </p:nvGraphicFramePr>
        <p:xfrm>
          <a:off x="1365249" y="1251181"/>
          <a:ext cx="8838293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5" imgW="9138734" imgH="2201423" progId="Visio.Drawing.11">
                  <p:embed/>
                </p:oleObj>
              </mc:Choice>
              <mc:Fallback>
                <p:oleObj name="Visio" r:id="rId5" imgW="9138734" imgH="2201423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49" y="1251181"/>
                        <a:ext cx="8838293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9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结点的追加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66479"/>
            <a:ext cx="9650982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new NODE;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|| !point ){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exit(1);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t-&gt;data = point;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t-&gt;next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!list-&gt;head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list-&gt;head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list-&gt;tail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list-&gt;tail-&gt;next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list-&gt;tail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list-&gt;count++;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5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41518" y="3217945"/>
            <a:ext cx="8886443" cy="287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表头插入的操作步骤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动态构造一个新结点，用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指向的目标数据对象，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的值，即使得原链表首结点链接到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所指向的结点之后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修改链表首结点指针，使其指向新结点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递增链表的结点数目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18273"/>
              </p:ext>
            </p:extLst>
          </p:nvPr>
        </p:nvGraphicFramePr>
        <p:xfrm>
          <a:off x="2221243" y="1251181"/>
          <a:ext cx="6510624" cy="196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5" imgW="8004865" imgH="2566751" progId="Visio.Drawing.11">
                  <p:embed/>
                </p:oleObj>
              </mc:Choice>
              <mc:Fallback>
                <p:oleObj name="Visio" r:id="rId5" imgW="8004865" imgH="256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243" y="1251181"/>
                        <a:ext cx="6510624" cy="1966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8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20363" y="3261199"/>
            <a:ext cx="9544196" cy="266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表中插入的操作步骤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动态构造一个新结点，用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指向的目标数据对象，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从表头开始向后查找待插入位置的前一结点，用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指向它，例如若插入位置为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号结点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的值，即使得原链表中位置 </a:t>
            </a:r>
            <a:r>
              <a:rPr lang="en-US" altLang="zh-CN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处的结点链接到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所指向的结点之后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指向的结点链接到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指向的结点之后递增链表的结点数目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52106"/>
              </p:ext>
            </p:extLst>
          </p:nvPr>
        </p:nvGraphicFramePr>
        <p:xfrm>
          <a:off x="2194921" y="1207928"/>
          <a:ext cx="6536946" cy="205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5" imgW="8004865" imgH="2566751" progId="Visio.Drawing.11">
                  <p:embed/>
                </p:oleObj>
              </mc:Choice>
              <mc:Fallback>
                <p:oleObj name="Visio" r:id="rId5" imgW="8004865" imgH="256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921" y="1207928"/>
                        <a:ext cx="6536946" cy="2053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0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4705" y="1265695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|| !point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list-&gt;count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t = new NODE;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t-&gt;data = point;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t-&gt;next = NULL;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t-&gt;next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list-&gt;head =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0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512438"/>
            <a:ext cx="96509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PNODE u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- 1; ++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t-&gt;next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u-&gt;next =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list-&gt;count++;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1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2144" y="3178410"/>
            <a:ext cx="10256085" cy="27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表中或表尾删除的操作步骤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使用临时指针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保存待删除结点前一结点的地址</a:t>
            </a:r>
          </a:p>
          <a:p>
            <a:pPr marL="252000">
              <a:spcBef>
                <a:spcPts val="300"/>
              </a:spcBef>
            </a:pP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保存待删除结点的地址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域赋给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域，这保证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指向下一结点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域不再指向其他结点（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指向的结点本身就是链表尾结点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）则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将链表尾结点设为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域所指向的目标数据对象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所指向的结点数据对象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递减链表的结点个数</a:t>
            </a:r>
          </a:p>
        </p:txBody>
      </p:sp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993021"/>
              </p:ext>
            </p:extLst>
          </p:nvPr>
        </p:nvGraphicFramePr>
        <p:xfrm>
          <a:off x="1477266" y="1263884"/>
          <a:ext cx="887142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Visio" r:id="rId5" imgW="10866947" imgH="1786917" progId="Visio.Drawing.11">
                  <p:embed/>
                </p:oleObj>
              </mc:Choice>
              <mc:Fallback>
                <p:oleObj name="Visio" r:id="rId5" imgW="10866947" imgH="1786917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266" y="1263884"/>
                        <a:ext cx="887142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4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46608"/>
            <a:ext cx="9650982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list-&gt;count == 0 )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t = list-&gt;head;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list-&gt;head = t-&gt;next;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!t-&gt;next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list-&gt;tail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list-&gt;count--;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255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445593"/>
            <a:ext cx="96509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list-&gt;count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u = list-&gt;head,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- 1; ++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u-&gt;next = t-&gt;next;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!t-&gt;next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list-&gt;tail = u;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list-&gt;count--;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7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942</Words>
  <Application>Microsoft Office PowerPoint</Application>
  <PresentationFormat>自定义</PresentationFormat>
  <Paragraphs>128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133</cp:revision>
  <dcterms:created xsi:type="dcterms:W3CDTF">2015-06-24T00:43:17Z</dcterms:created>
  <dcterms:modified xsi:type="dcterms:W3CDTF">2015-11-10T01:58:34Z</dcterms:modified>
</cp:coreProperties>
</file>