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链表的遍历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编写函数，遍历链表，调用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函数输出结点数据，相邻结点使用“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2155689"/>
            <a:ext cx="965098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PtTransformIntoString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(t-&gt;data) &lt;&lt; " -&gt; ";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"NULL\n";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9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32673" cy="830997"/>
            <a:chOff x="734568" y="424635"/>
            <a:chExt cx="30326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链表的查找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8871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编写函数，在链表中查找特定点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</a:t>
            </a:r>
          </a:p>
        </p:txBody>
      </p:sp>
      <p:sp>
        <p:nvSpPr>
          <p:cNvPr id="10" name="矩形 9"/>
          <p:cNvSpPr/>
          <p:nvPr/>
        </p:nvSpPr>
        <p:spPr>
          <a:xfrm>
            <a:off x="1509995" y="1897512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PNODE t = list-&gt;head;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|| !point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PtCompare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t-&gt;data, point )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 = t-&gt;next;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false;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4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71008" cy="830997"/>
            <a:chOff x="734568" y="424635"/>
            <a:chExt cx="257100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链表小结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34371"/>
            <a:ext cx="9650982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链表的优点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插入和删除操作非常容易，不需要移动数据，只需要修改链表结点指针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与数组比较：数组插入和删除元素操作则需要移动数组元素，效率很低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链表的缺点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只能顺序访问，要访问某个结点，必须从前向后查找到该结点，不能直接访问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链表设计中存在的问题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链表要存储点数据结构，就必须了解点库的接口；如果要存储其他数据，就必须重新实现链表</a:t>
            </a:r>
          </a:p>
          <a:p>
            <a:pPr marL="252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若要存储目前还没有实现的数据结构，怎么办？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38647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302</Words>
  <Application>Microsoft Office PowerPoint</Application>
  <PresentationFormat>自定义</PresentationFormat>
  <Paragraphs>47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133</cp:revision>
  <dcterms:created xsi:type="dcterms:W3CDTF">2015-06-24T00:43:17Z</dcterms:created>
  <dcterms:modified xsi:type="dcterms:W3CDTF">2015-11-10T01:58:55Z</dcterms:modified>
</cp:coreProperties>
</file>