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48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71008" cy="830997"/>
            <a:chOff x="734568" y="424635"/>
            <a:chExt cx="257100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358919"/>
            <a:ext cx="8958505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函数指针的目的与意义：抽象数据与抽象代码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数据与算法</a:t>
            </a:r>
            <a:r>
              <a:rPr lang="zh-CN" altLang="en-US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对立统一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函数的地址：函数入口位置，将该数值作为数据保存起来，就可以通过特殊手段调用该函数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void * ADT;  typedef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CADT;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将链表所要存储的结点数据对象抽象成通用类型，不允许在链表库中出现与点数据结构相关的任何东西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函数指针的定义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函数指针的使用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函数指针类型</a:t>
            </a:r>
          </a:p>
        </p:txBody>
      </p:sp>
    </p:spTree>
    <p:extLst>
      <p:ext uri="{BB962C8B-B14F-4D97-AF65-F5344CB8AC3E}">
        <p14:creationId xmlns:p14="http://schemas.microsoft.com/office/powerpoint/2010/main" val="5517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956003" cy="830997"/>
            <a:chOff x="734568" y="424635"/>
            <a:chExt cx="395600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函数指针的定义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275819"/>
            <a:ext cx="8958505" cy="477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函数指针的定义格式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函数指针数据对象名称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(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as_string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)( ADT object );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函数指针变量的赋值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as_string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作为变量可以指向任何带有一个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ADT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类型参数的返回值为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类型的函数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函数指针变量可以像普通变量一样赋值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函数指针数据对象名称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DoTransformObjectIntoString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ADT object )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(PPOINT)object );  }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as_string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DoTransformObjectIntoString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1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956003" cy="830997"/>
            <a:chOff x="734568" y="424635"/>
            <a:chExt cx="395600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函数指针的使用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358919"/>
            <a:ext cx="8958505" cy="4613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通过函数指针调用函数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函数指针被赋值后，即指向实际函数的入口地址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通过函数指针可以直接调用它所指向的函数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调用示例：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returned_value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PPOINT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PtCreate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( 10, 20 );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as_string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DoTransformObjectIntoString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returned_value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as_string( (ADT)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要区分函数指针调用和函数直接调用，使用下述格式调用函数指针指向的函数：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returned_value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 *as_string )( (ADT)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4285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285</Words>
  <Application>Microsoft Office PowerPoint</Application>
  <PresentationFormat>自定义</PresentationFormat>
  <Paragraphs>34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132</cp:revision>
  <dcterms:created xsi:type="dcterms:W3CDTF">2015-06-24T00:43:17Z</dcterms:created>
  <dcterms:modified xsi:type="dcterms:W3CDTF">2015-11-10T01:57:28Z</dcterms:modified>
</cp:coreProperties>
</file>