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48" y="-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956003" cy="830997"/>
            <a:chOff x="734568" y="424635"/>
            <a:chExt cx="395600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函数指针的使用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13208" y="1334371"/>
            <a:ext cx="8958505" cy="471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设计程序，随机生成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10~99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之间的整数，调用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stdlib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 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函数对其进行排序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void * base,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number_of_elements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size_of_elements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* compare )(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) ); 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调用时需按照下述格式实现自己的比较函数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* compare )(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);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比较函数示例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MyCompareFunc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e1,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e2 );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比较函数必须返回正负值（一般为正负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 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，规则按照题目要求自定义</a:t>
            </a:r>
          </a:p>
        </p:txBody>
      </p:sp>
    </p:spTree>
    <p:extLst>
      <p:ext uri="{BB962C8B-B14F-4D97-AF65-F5344CB8AC3E}">
        <p14:creationId xmlns:p14="http://schemas.microsoft.com/office/powerpoint/2010/main" val="13762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462547" cy="830997"/>
            <a:chOff x="734568" y="424635"/>
            <a:chExt cx="546254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152144" y="582650"/>
              <a:ext cx="504497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函数指针的使用：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main.cpp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71624" y="1547193"/>
            <a:ext cx="96509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cstdlib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arrmanip.h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#define NUMBER_OF_ELEMENTS 8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DoCompareObject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e1,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e2 );</a:t>
            </a:r>
          </a:p>
        </p:txBody>
      </p:sp>
    </p:spTree>
    <p:extLst>
      <p:ext uri="{BB962C8B-B14F-4D97-AF65-F5344CB8AC3E}">
        <p14:creationId xmlns:p14="http://schemas.microsoft.com/office/powerpoint/2010/main" val="16005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462547" cy="830997"/>
            <a:chOff x="734568" y="424635"/>
            <a:chExt cx="546254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152144" y="582650"/>
              <a:ext cx="504497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函数指针的使用：</a:t>
              </a:r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main.cpp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71624" y="1508645"/>
            <a:ext cx="965098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a[NUMBER_OF_ELEMENTS];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"Array generated at random as follows: \n";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DoCompareObject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"After sorted: \n";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a, NUMBER_OF_ELEMENTS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DoCompareObject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e1,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e2 )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CompareInteger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*(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*)e1, *(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*)e2 );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103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478000" cy="830997"/>
            <a:chOff x="734568" y="424635"/>
            <a:chExt cx="547800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152144" y="582650"/>
              <a:ext cx="50604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函数指针的使用：</a:t>
              </a:r>
              <a:r>
                <a:rPr lang="en-US" altLang="zh-CN" sz="2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arrmanip.h</a:t>
              </a:r>
              <a:endPara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7077" y="1868620"/>
            <a:ext cx="96509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a[],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CompareInteger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PrintIntegers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a[], 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);</a:t>
            </a:r>
          </a:p>
          <a:p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4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62941" cy="830997"/>
            <a:chOff x="734568" y="424635"/>
            <a:chExt cx="5262941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152144" y="582650"/>
              <a:ext cx="48453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函数指针：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arrmanip.cpp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57110" y="1391227"/>
            <a:ext cx="96509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"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arrmanip.h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lower_bound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upper_bound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99;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a[],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Randomize();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lower_bound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upper_bound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40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62941" cy="830997"/>
            <a:chOff x="734568" y="424635"/>
            <a:chExt cx="5262941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152144" y="582650"/>
              <a:ext cx="48453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函数指针：</a:t>
              </a:r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arrmanip.cpp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42596" y="1326006"/>
            <a:ext cx="96509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CompareInteger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x &gt; y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1;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 if( x == y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-1;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PrintIntegers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a[],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for(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setw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&lt;&lt; a[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254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956003" cy="830997"/>
            <a:chOff x="734568" y="424635"/>
            <a:chExt cx="395600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74251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函数指针的使用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274251" y="1280891"/>
            <a:ext cx="9459591" cy="470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函数指针的赋值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同类型函数指针可以赋值，不同类型则不能赋值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如何确定函数指针类型是否相同：函数参数与返回值不完全相同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函数指针类型：用于区分不同类型的函数指针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* COMPARE_OBJECT )(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e1,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e2 );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前面添加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关键字，保证 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COMPARE_OBJECT 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为函数指针类型，而不是函数指针变量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可以像普通类型一样使用函数指针类型定义变量：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COMPARE_OBJECT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 =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DoCompareObject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函数的简明书写方法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qsort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void * base,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number_of_elements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unsigned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size_of_elements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COMPARE_OBJECT compare ); </a:t>
            </a:r>
            <a:endParaRPr lang="zh-CN" altLang="en-US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7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509</Words>
  <Application>Microsoft Office PowerPoint</Application>
  <PresentationFormat>自定义</PresentationFormat>
  <Paragraphs>96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133</cp:revision>
  <dcterms:created xsi:type="dcterms:W3CDTF">2015-06-24T00:43:17Z</dcterms:created>
  <dcterms:modified xsi:type="dcterms:W3CDTF">2015-11-10T01:58:07Z</dcterms:modified>
</cp:coreProperties>
</file>