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抽象链表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34371"/>
            <a:ext cx="8958505" cy="5084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允许通过函数指针调用未来才会实现的代码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回调函数：依赖后续设计才能确定的被调函数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回调函数参数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回调函数与主调函数的信息交互：附加信息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数据对象的存储与删除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删除链表结点时，其中的目标数据对象是否需要删除？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如果链表结点存储的是指针，就需要删除；否则不需要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设计抽象链表时，并不了解结点实际存储的数据是否为指针，因而无法确定结点数据操作逻辑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编写函数，遍历链表，结点数据的具体操作方法目前未知，由未来的回调函数提供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2155689"/>
            <a:ext cx="965098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void ( * MANIPULATE_OBJECT )( ADT e );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manipulate )    /*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通过函数指针调用实际函数操纵目标数据对象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*manipulate )( t-&gt;data ); 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2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回调函数参数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2752" y="1337836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( * MANIPULATE_OBJECT )( ADT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 ADT tag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链表遍历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*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MANIPULATE_OBJECT manipulate, ADT tag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manipulate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 *manipulate )( t-&gt;data, tag );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3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330</Words>
  <Application>Microsoft Office PowerPoint</Application>
  <PresentationFormat>自定义</PresentationFormat>
  <Paragraphs>51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132</cp:revision>
  <dcterms:created xsi:type="dcterms:W3CDTF">2015-06-24T00:43:17Z</dcterms:created>
  <dcterms:modified xsi:type="dcterms:W3CDTF">2015-11-10T01:56:18Z</dcterms:modified>
</cp:coreProperties>
</file>