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405741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点数据到字符串的转换函数，最终程序员任意定义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表示点数据对象的转换格式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其中只能包含两个格式码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，其他内容任意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例如格式“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(%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)”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[%4d, %4d]”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format, PPOINT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format, point-&gt;x, point-&gt;y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"NULL";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94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725055"/>
            <a:ext cx="9650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e, ADT tag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*)tag, (PPOINT)e )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 -&gt; 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回调函数参数的意义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调用遍历函数时将点数据的输出格式传递给遍历函数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再由遍历函数传递给回调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DoPrintObject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回调函数参数的重要意义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程序的参与者：抽象链表的设计者、点数据结构的设计者、最终使用前两者的第三方程序员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优势：三者完全不了解其他人的实现细节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容器与容器中的对象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容器：能够容纳其他数据对象集合的东西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抽象链表：容器；点数据结构：容器中的数据对象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两者完全无关，即容器与容器中容纳的数据对象完全独立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抽象链表事实上可以存储任意类型的数据对象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15405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443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域是否为指针？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域是否真正指向一个存在的目标数据对象？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如果结点被删除，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域指向的目标数据对象是否需要删除？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如果需要删除，如何删除？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抽象链表的设计者能够完成此删除任务吗？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如果不能，怎么处理它？</a:t>
            </a:r>
          </a:p>
        </p:txBody>
      </p:sp>
    </p:spTree>
    <p:extLst>
      <p:ext uri="{BB962C8B-B14F-4D97-AF65-F5344CB8AC3E}">
        <p14:creationId xmlns:p14="http://schemas.microsoft.com/office/powerpoint/2010/main" val="30411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34371"/>
            <a:ext cx="965098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DESTROY_OBJECT )( ADT 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DESTROY_OBJECT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*destroy )(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list-&gt;count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destroy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*destroy )( t-&gt;data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……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437393"/>
            <a:ext cx="8958505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若需要删除目标数据对象，实现下述代码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若不需要删除目标数据对象，实现下述代码</a:t>
            </a:r>
          </a:p>
        </p:txBody>
      </p:sp>
      <p:sp>
        <p:nvSpPr>
          <p:cNvPr id="10" name="矩形 9"/>
          <p:cNvSpPr/>
          <p:nvPr/>
        </p:nvSpPr>
        <p:spPr>
          <a:xfrm>
            <a:off x="1805534" y="1990073"/>
            <a:ext cx="8788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ADT e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(PPOINT)e;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函数释放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域指向的存储空间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DoDestroyObject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list, 1, NULL );</a:t>
            </a:r>
          </a:p>
        </p:txBody>
      </p:sp>
    </p:spTree>
    <p:extLst>
      <p:ext uri="{BB962C8B-B14F-4D97-AF65-F5344CB8AC3E}">
        <p14:creationId xmlns:p14="http://schemas.microsoft.com/office/powerpoint/2010/main" val="1688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40997" cy="830997"/>
            <a:chOff x="734568" y="424635"/>
            <a:chExt cx="53409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数据对象的存储与删除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995" y="1334371"/>
            <a:ext cx="8871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设计不依赖所存储的具体数据类型的抽象链表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1855351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LIST * PLIST;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COMPARE_OBJECT )( CADT e1, CADT e2 );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DESTROY_OBJECT )( ADT 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MANIPULATE_OBJECT )( ADT e, ADT tag );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DESTROY_OBJECT destroy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manipulate, ADT tag );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ADT object, COMPARE_OBJECT compare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LlGetCount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LlIsEmpty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</p:txBody>
      </p:sp>
    </p:spTree>
    <p:extLst>
      <p:ext uri="{BB962C8B-B14F-4D97-AF65-F5344CB8AC3E}">
        <p14:creationId xmlns:p14="http://schemas.microsoft.com/office/powerpoint/2010/main" val="5117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694</Words>
  <Application>Microsoft Office PowerPoint</Application>
  <PresentationFormat>自定义</PresentationFormat>
  <Paragraphs>108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132</cp:revision>
  <dcterms:created xsi:type="dcterms:W3CDTF">2015-06-24T00:43:17Z</dcterms:created>
  <dcterms:modified xsi:type="dcterms:W3CDTF">2015-11-10T01:56:49Z</dcterms:modified>
</cp:coreProperties>
</file>