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-3784" y="-17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571008" cy="830997"/>
            <a:chOff x="734568" y="424635"/>
            <a:chExt cx="257100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编程实践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13208" y="1582536"/>
            <a:ext cx="8958505" cy="1907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 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实现动态数组库。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8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 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实现抽象链表库。</a:t>
            </a:r>
          </a:p>
        </p:txBody>
      </p:sp>
    </p:spTree>
    <p:extLst>
      <p:ext uri="{BB962C8B-B14F-4D97-AF65-F5344CB8AC3E}">
        <p14:creationId xmlns:p14="http://schemas.microsoft.com/office/powerpoint/2010/main" val="71738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2245</TotalTime>
  <Words>15</Words>
  <Application>Microsoft Office PowerPoint</Application>
  <PresentationFormat>自定义</PresentationFormat>
  <Paragraphs>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131</cp:revision>
  <dcterms:created xsi:type="dcterms:W3CDTF">2015-06-24T00:43:17Z</dcterms:created>
  <dcterms:modified xsi:type="dcterms:W3CDTF">2015-10-22T08:55:57Z</dcterms:modified>
</cp:coreProperties>
</file>