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6" y="-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1340692" y="4983483"/>
            <a:ext cx="366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第十一讲　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泛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型编程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3" y="1437167"/>
            <a:ext cx="718418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泛型编程概览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是泛型编程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需要泛型编程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进行泛型编程？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泛型编程实践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标准模板库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函子与完美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数据结构：队列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型元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数列、素数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实践：事件机制</a:t>
            </a:r>
          </a:p>
        </p:txBody>
      </p:sp>
    </p:spTree>
    <p:extLst>
      <p:ext uri="{BB962C8B-B14F-4D97-AF65-F5344CB8AC3E}">
        <p14:creationId xmlns:p14="http://schemas.microsoft.com/office/powerpoint/2010/main" val="417137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60</Words>
  <Application>Microsoft Office PowerPoint</Application>
  <PresentationFormat>自定义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175</cp:revision>
  <dcterms:created xsi:type="dcterms:W3CDTF">2015-06-24T00:43:17Z</dcterms:created>
  <dcterms:modified xsi:type="dcterms:W3CDTF">2015-11-29T14:51:54Z</dcterms:modified>
</cp:coreProperties>
</file>