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泛型编程概览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658839"/>
            <a:ext cx="7184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型就是通用型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不依赖数据对象型式的代码就是泛型编程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三问：函数重载、相似类定义与型式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型编程技术手段：模板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与型式参数化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6487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设计函数，求两个数据对象的较小者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8845" y="1960385"/>
            <a:ext cx="8254755" cy="432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未明确规定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参数型式，</a:t>
            </a:r>
            <a:r>
              <a:rPr lang="zh-CN" altLang="en-US" sz="2000" dirty="0">
                <a:solidFill>
                  <a:srgbClr val="006600"/>
                </a:solidFill>
              </a:rPr>
              <a:t>因</a:t>
            </a:r>
            <a:r>
              <a:rPr lang="en-US" altLang="zh-CN" sz="2000" dirty="0">
                <a:solidFill>
                  <a:srgbClr val="006600"/>
                </a:solidFill>
              </a:rPr>
              <a:t>C/C++</a:t>
            </a:r>
            <a:r>
              <a:rPr lang="zh-CN" altLang="en-US" sz="2000" dirty="0">
                <a:solidFill>
                  <a:srgbClr val="006600"/>
                </a:solidFill>
              </a:rPr>
              <a:t>的强型</a:t>
            </a:r>
            <a:r>
              <a:rPr lang="zh-CN" altLang="en-US" sz="2000" dirty="0" smtClean="0">
                <a:solidFill>
                  <a:srgbClr val="006600"/>
                </a:solidFill>
              </a:rPr>
              <a:t>式检查特性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必须为</a:t>
            </a:r>
            <a:r>
              <a:rPr lang="zh-CN" altLang="en-US" sz="2000" dirty="0" smtClean="0">
                <a:solidFill>
                  <a:srgbClr val="006600"/>
                </a:solidFill>
              </a:rPr>
              <a:t>不同型式的</a:t>
            </a:r>
            <a:r>
              <a:rPr lang="zh-CN" altLang="en-US" sz="2000" dirty="0">
                <a:solidFill>
                  <a:srgbClr val="006600"/>
                </a:solidFill>
              </a:rPr>
              <a:t>参数分别实现，没完没了</a:t>
            </a: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函数重载数目巨大，并且永不完备</a:t>
            </a: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 Min(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a,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a, double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double a,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double a, double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 Min(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a,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B;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 Min(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a,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60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49236"/>
            <a:ext cx="8583497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的含参宏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 Min( x, y )  ((x) &lt; (y) ? (x) : (y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Min( b, c ) * Min(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 );  ==&gt;</a:t>
            </a:r>
            <a:b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((b) &lt; (c) ? (b) : (c)) * ((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(b) ? 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(b));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　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型式检查，无法在编译期检查程序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文本替换时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，要注意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操作符优先级，错误的宏文本有可能导致问题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　论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一种机制，能够在语法层面解决宏的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相似类定义问题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3364"/>
            <a:ext cx="8583497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存储整数的动态数组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存储浮点数的动态数组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存储某类对象的动态数组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存储某类对象指针的动态数组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　论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一种机制，能够在语法层面解决相似类的重复定义问题，降低编程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6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59495"/>
            <a:ext cx="8583497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(T)x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内建型式（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）对象转换安全性基本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对象转换可能导致无法控制的严重后果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T(x)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参数构造函数和重载的型式转换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未实现，转换就不存在</a:t>
            </a:r>
          </a:p>
        </p:txBody>
      </p:sp>
    </p:spTree>
    <p:extLst>
      <p:ext uri="{BB962C8B-B14F-4D97-AF65-F5344CB8AC3E}">
        <p14:creationId xmlns:p14="http://schemas.microsoft.com/office/powerpoint/2010/main" val="2982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31785"/>
            <a:ext cx="8583497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类库架构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的继承和多态频繁要求能够通过基类的指针或引用访问派生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沿着类的继承层次，频繁进行对象的型式转换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已有型式转换均为静态转换，不能适应指针或引用的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式转换必须适应全部型式，并能自如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然而很不幸，型式无穷尽，程序员无法编写完备的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型式转换代码</a:t>
            </a:r>
          </a:p>
        </p:txBody>
      </p:sp>
    </p:spTree>
    <p:extLst>
      <p:ext uri="{BB962C8B-B14F-4D97-AF65-F5344CB8AC3E}">
        <p14:creationId xmlns:p14="http://schemas.microsoft.com/office/powerpoint/2010/main" val="41839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保证型式兼容性的机制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型式转换操作合法有效，并在失败时通知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维持对象的运行期型式信息（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run-time type information, RTTI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结果确认：通过转换操作的返回值确认结果，或者在失败时触发特定信号；后者需要使用异常处理机制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实现策略：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模板与型式参数化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3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530</Words>
  <Application>Microsoft Office PowerPoint</Application>
  <PresentationFormat>自定义</PresentationFormat>
  <Paragraphs>69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175</cp:revision>
  <dcterms:created xsi:type="dcterms:W3CDTF">2015-06-24T00:43:17Z</dcterms:created>
  <dcterms:modified xsi:type="dcterms:W3CDTF">2015-11-29T14:51:38Z</dcterms:modified>
</cp:coreProperties>
</file>