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70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异常处理机制基础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异常的引发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异常的捕获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异常类与异常对象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异常处理策略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异常描述规范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异常处理机制基础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异常的定义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中可以检测的运行不正常的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除、数组越界、存储空间不足等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异常处理的基本流程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段程序代码在执行操作时发生特殊情况，引发一个特定的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一段程序代码捕获该异常并处理它</a:t>
            </a:r>
          </a:p>
        </p:txBody>
      </p:sp>
    </p:spTree>
    <p:extLst>
      <p:ext uri="{BB962C8B-B14F-4D97-AF65-F5344CB8AC3E}">
        <p14:creationId xmlns:p14="http://schemas.microsoft.com/office/powerpoint/2010/main" val="29979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31639"/>
            <a:ext cx="8651024" cy="466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class 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cap ) :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(new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[cap+1]), _cap(cap),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(0), _top(0)  </a:t>
            </a:r>
            <a:r>
              <a:rPr lang="en-US" altLang="zh-CN" sz="1800" dirty="0" smtClean="0">
                <a:solidFill>
                  <a:srgbClr val="006600"/>
                </a:solidFill>
              </a:rPr>
              <a:t>{  </a:t>
            </a: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virtual ~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r>
              <a:rPr lang="en-US" altLang="zh-CN" sz="1800" dirty="0">
                <a:solidFill>
                  <a:srgbClr val="006600"/>
                </a:solidFill>
              </a:rPr>
              <a:t>()  {  if(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 )  delete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,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 = NULL;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Push(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value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IsFull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_cap ==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IsEmpty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GetCapacity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_cap;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GetCount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*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  _cap, 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,  _top;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12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Stack::Pop()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时，栈是空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Stack::Push()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时，栈是满的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成员函数，在出现异常情况时引发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需要的位置处理该异常</a:t>
            </a:r>
          </a:p>
        </p:txBody>
      </p:sp>
    </p:spTree>
    <p:extLst>
      <p:ext uri="{BB962C8B-B14F-4D97-AF65-F5344CB8AC3E}">
        <p14:creationId xmlns:p14="http://schemas.microsoft.com/office/powerpoint/2010/main" val="1827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异常的引发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063345" cy="482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</a:t>
            </a:r>
            <a:r>
              <a:rPr lang="zh-CN" altLang="en-US" sz="1600" dirty="0">
                <a:solidFill>
                  <a:srgbClr val="006600"/>
                </a:solidFill>
              </a:rPr>
              <a:t>异常类：空栈异常类与满栈异常类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class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{  </a:t>
            </a:r>
            <a:r>
              <a:rPr lang="en-US" altLang="zh-CN" sz="1600" dirty="0">
                <a:solidFill>
                  <a:srgbClr val="C000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class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{  </a:t>
            </a:r>
            <a:r>
              <a:rPr lang="en-US" altLang="zh-CN" sz="1600" dirty="0">
                <a:solidFill>
                  <a:srgbClr val="C000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zh-CN" altLang="en-US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::Pop()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</a:t>
            </a:r>
            <a:r>
              <a:rPr lang="en-US" altLang="zh-CN" sz="1600" dirty="0" smtClean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引发空栈异常，构造该异常类的一个对象并抛出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--_top,  --_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  <a:r>
              <a:rPr lang="en-US" altLang="zh-CN" sz="1600" dirty="0">
                <a:solidFill>
                  <a:srgbClr val="9A4D00"/>
                </a:solidFill>
              </a:rPr>
              <a:t> </a:t>
            </a:r>
            <a:r>
              <a:rPr lang="en-US" altLang="zh-CN" sz="1600" dirty="0" smtClean="0">
                <a:solidFill>
                  <a:srgbClr val="9A4D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引发满栈异常，构造该异常类的一个对象并抛出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_top++, 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2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异常的捕获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17785"/>
            <a:ext cx="7661564" cy="452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 stack( 17 );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32;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stack.Push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    //  </a:t>
            </a:r>
            <a:r>
              <a:rPr lang="zh-CN" altLang="en-US" sz="1600" dirty="0">
                <a:solidFill>
                  <a:srgbClr val="006600"/>
                </a:solidFill>
              </a:rPr>
              <a:t>可能引发异常的函数调用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9A4D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catch( </a:t>
            </a:r>
            <a:r>
              <a:rPr lang="en-US" altLang="zh-CN" sz="1600" dirty="0" err="1">
                <a:solidFill>
                  <a:srgbClr val="C00000"/>
                </a:solidFill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&amp; )  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捕获抛出的异常，执行相应处理</a:t>
            </a:r>
            <a:endParaRPr lang="en-US" altLang="zh-CN" sz="1600" dirty="0">
              <a:solidFill>
                <a:srgbClr val="9A4D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9A4D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"Error: Stack full"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3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异常类与异常对象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03930"/>
            <a:ext cx="7647709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</a:t>
            </a:r>
            <a:r>
              <a:rPr lang="zh-CN" altLang="en-US" sz="1600" dirty="0">
                <a:solidFill>
                  <a:srgbClr val="C00000"/>
                </a:solidFill>
              </a:rPr>
              <a:t>精心设计异常类，提供必要的异常信息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EStackFull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EStackFull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: _value(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 </a:t>
            </a:r>
            <a:r>
              <a:rPr lang="en-US" altLang="zh-CN" sz="1600" dirty="0" smtClean="0">
                <a:solidFill>
                  <a:srgbClr val="006600"/>
                </a:solidFill>
              </a:rPr>
              <a:t>{  </a:t>
            </a: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GetValue</a:t>
            </a:r>
            <a:r>
              <a:rPr lang="en-US" altLang="zh-CN" sz="1600" dirty="0">
                <a:solidFill>
                  <a:srgbClr val="006600"/>
                </a:solidFill>
              </a:rPr>
              <a:t>()  {  return _value;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_value;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( value )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C00000"/>
                </a:solidFill>
              </a:rPr>
              <a:t>使用</a:t>
            </a:r>
            <a:r>
              <a:rPr lang="en-US" altLang="zh-CN" sz="1600" dirty="0" smtClean="0">
                <a:solidFill>
                  <a:srgbClr val="C00000"/>
                </a:solidFill>
              </a:rPr>
              <a:t>value</a:t>
            </a:r>
            <a:r>
              <a:rPr lang="zh-CN" altLang="en-US" sz="1600" dirty="0" smtClean="0">
                <a:solidFill>
                  <a:srgbClr val="C00000"/>
                </a:solidFill>
              </a:rPr>
              <a:t>构造异常</a:t>
            </a:r>
            <a:r>
              <a:rPr lang="zh-CN" altLang="en-US" sz="1600" dirty="0">
                <a:solidFill>
                  <a:srgbClr val="C00000"/>
                </a:solidFill>
              </a:rPr>
              <a:t>类对象并抛出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_top++, 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5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异常类与异常对象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48512"/>
            <a:ext cx="8290988" cy="465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 stack( 17 );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32;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stack.push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catch( </a:t>
            </a:r>
            <a:r>
              <a:rPr lang="en-US" altLang="zh-CN" sz="1600" dirty="0" err="1">
                <a:solidFill>
                  <a:srgbClr val="C00000"/>
                </a:solidFill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&amp; e </a:t>
            </a:r>
            <a:r>
              <a:rPr lang="en-US" altLang="zh-CN" sz="1600" dirty="0">
                <a:solidFill>
                  <a:srgbClr val="006600"/>
                </a:solidFill>
              </a:rPr>
              <a:t>)    //  </a:t>
            </a:r>
            <a:r>
              <a:rPr lang="zh-CN" altLang="en-US" sz="1600" dirty="0">
                <a:solidFill>
                  <a:srgbClr val="C00000"/>
                </a:solidFill>
              </a:rPr>
              <a:t>使用异常对象获取详细信息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  <a:endParaRPr lang="en-US" altLang="zh-CN" sz="1600" dirty="0">
              <a:solidFill>
                <a:srgbClr val="9A4D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"Stack full when trying to push 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e.GetValue</a:t>
            </a:r>
            <a:r>
              <a:rPr lang="en-US" altLang="zh-CN" sz="1600" dirty="0">
                <a:solidFill>
                  <a:srgbClr val="006600"/>
                </a:solidFill>
              </a:rPr>
              <a:t>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3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689</Words>
  <Application>Microsoft Office PowerPoint</Application>
  <PresentationFormat>自定义</PresentationFormat>
  <Paragraphs>121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2015-11-29T14:52:21Z</dcterms:modified>
</cp:coreProperties>
</file>