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22" r:id="rId5"/>
    <p:sldId id="32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169966" cy="830997"/>
            <a:chOff x="734568" y="424635"/>
            <a:chExt cx="316996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272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72921"/>
            <a:ext cx="8250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静态转型的用途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dynamic_cast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不仅可用于指针和引用，还可用于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其他型式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用于非类型式的普通数据对象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在类继承层次上进行向上或向下转型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静态转型的问题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进行运行期型式检查，不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转型失败，结果无定义</a:t>
            </a:r>
          </a:p>
        </p:txBody>
      </p:sp>
    </p:spTree>
    <p:extLst>
      <p:ext uri="{BB962C8B-B14F-4D97-AF65-F5344CB8AC3E}">
        <p14:creationId xmlns:p14="http://schemas.microsoft.com/office/powerpoint/2010/main" val="19586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197216" cy="830997"/>
            <a:chOff x="734568" y="424635"/>
            <a:chExt cx="319721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54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25321"/>
            <a:ext cx="82509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常量转型的目的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取消或设置量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常量转型的问题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原始数据对象不能写入，则取消常量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修饰可能会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导致未知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9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197216" cy="830997"/>
            <a:chOff x="734568" y="424635"/>
            <a:chExt cx="319721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54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06046"/>
            <a:ext cx="8179352" cy="479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iostream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class </a:t>
            </a:r>
            <a:r>
              <a:rPr lang="en-US" altLang="zh-CN" sz="1800" dirty="0" err="1">
                <a:solidFill>
                  <a:srgbClr val="006600"/>
                </a:solidFill>
              </a:rPr>
              <a:t>ConstCastTest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void </a:t>
            </a:r>
            <a:r>
              <a:rPr lang="en-US" altLang="zh-CN" sz="1800" dirty="0" err="1">
                <a:solidFill>
                  <a:srgbClr val="006600"/>
                </a:solidFill>
              </a:rPr>
              <a:t>SetNum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 ){ _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void </a:t>
            </a:r>
            <a:r>
              <a:rPr lang="en-US" altLang="zh-CN" sz="1800" dirty="0" err="1">
                <a:solidFill>
                  <a:srgbClr val="006600"/>
                </a:solidFill>
              </a:rPr>
              <a:t>PrintNum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_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</a:t>
            </a:r>
            <a:r>
              <a:rPr lang="en-US" altLang="zh-CN" sz="1800" dirty="0" err="1">
                <a:solidFill>
                  <a:srgbClr val="006600"/>
                </a:solidFill>
              </a:rPr>
              <a:t>ConstCastTest</a:t>
            </a:r>
            <a:r>
              <a:rPr lang="en-US" altLang="zh-CN" sz="1800" dirty="0">
                <a:solidFill>
                  <a:srgbClr val="006600"/>
                </a:solidFill>
              </a:rPr>
              <a:t>::</a:t>
            </a:r>
            <a:r>
              <a:rPr lang="en-US" altLang="zh-CN" sz="1800" dirty="0" err="1">
                <a:solidFill>
                  <a:srgbClr val="006600"/>
                </a:solidFill>
              </a:rPr>
              <a:t>PrintNum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临时取消常量约束，修改目标对象的内容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const_cast</a:t>
            </a:r>
            <a:r>
              <a:rPr lang="en-US" altLang="zh-CN" sz="1800" dirty="0" smtClean="0">
                <a:solidFill>
                  <a:srgbClr val="C00000"/>
                </a:solidFill>
              </a:rPr>
              <a:t>&lt;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ConstCastTest</a:t>
            </a:r>
            <a:r>
              <a:rPr lang="en-US" altLang="zh-CN" sz="1800" dirty="0" smtClean="0">
                <a:solidFill>
                  <a:srgbClr val="C00000"/>
                </a:solidFill>
              </a:rPr>
              <a:t>*&gt;( this )-&gt;</a:t>
            </a:r>
            <a:r>
              <a:rPr lang="en-US" altLang="zh-CN" sz="1800" dirty="0" err="1">
                <a:solidFill>
                  <a:srgbClr val="C00000"/>
                </a:solidFill>
              </a:rPr>
              <a:t>num</a:t>
            </a:r>
            <a:r>
              <a:rPr lang="en-US" altLang="zh-CN" sz="1800" dirty="0">
                <a:solidFill>
                  <a:srgbClr val="C00000"/>
                </a:solidFill>
              </a:rPr>
              <a:t>--;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std</a:t>
            </a:r>
            <a:r>
              <a:rPr lang="en-US" altLang="zh-CN" sz="1800" dirty="0">
                <a:solidFill>
                  <a:srgbClr val="006600"/>
                </a:solidFill>
              </a:rPr>
              <a:t>::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_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6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345672" cy="830997"/>
            <a:chOff x="734568" y="424635"/>
            <a:chExt cx="434567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602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reinterpret_cast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72921"/>
            <a:ext cx="8528080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复诠转型的目的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任意型式的数据对象转型为目标型式，即重新解释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其位序列的意义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可以用于整型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与指针型的互转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复诠转型的问题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程序员保证重新解释的数据对象是否有意义，编译器简单按照目标型式理解该存储区的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位操作系统中，指针型可能为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位，而整型可能为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位，复诠转型有可能丢失数据或得到错误结果</a:t>
            </a:r>
          </a:p>
        </p:txBody>
      </p:sp>
    </p:spTree>
    <p:extLst>
      <p:ext uri="{BB962C8B-B14F-4D97-AF65-F5344CB8AC3E}">
        <p14:creationId xmlns:p14="http://schemas.microsoft.com/office/powerpoint/2010/main" val="5594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345672" cy="830997"/>
            <a:chOff x="734568" y="424635"/>
            <a:chExt cx="434567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602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reinterpret_cast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7128" y="1306045"/>
            <a:ext cx="7869382" cy="482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iostream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f( void* p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unsigned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n =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reinterpret_cast</a:t>
            </a:r>
            <a:r>
              <a:rPr lang="en-US" altLang="zh-CN" sz="2000" dirty="0" smtClean="0">
                <a:solidFill>
                  <a:srgbClr val="006600"/>
                </a:solidFill>
              </a:rPr>
              <a:t>&lt;unsigned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000" dirty="0" smtClean="0">
                <a:solidFill>
                  <a:srgbClr val="006600"/>
                </a:solidFill>
              </a:rPr>
              <a:t>&gt;( </a:t>
            </a:r>
            <a:r>
              <a:rPr lang="en-US" altLang="zh-CN" sz="2000" dirty="0">
                <a:solidFill>
                  <a:srgbClr val="006600"/>
                </a:solidFill>
              </a:rPr>
              <a:t>p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a[8] = { 1, 2, 3, 4, 5, 6, 7, 8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n = f( a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cout</a:t>
            </a:r>
            <a:r>
              <a:rPr lang="en-US" altLang="zh-CN" sz="2000" dirty="0">
                <a:solidFill>
                  <a:srgbClr val="006600"/>
                </a:solidFill>
              </a:rPr>
              <a:t> &lt;&lt; n &lt;&lt; </a:t>
            </a:r>
            <a:r>
              <a:rPr lang="en-US" altLang="zh-CN" sz="2000" dirty="0" err="1">
                <a:solidFill>
                  <a:srgbClr val="006600"/>
                </a:solidFill>
              </a:rPr>
              <a:t>endl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4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348</Words>
  <Application>Microsoft Office PowerPoint</Application>
  <PresentationFormat>自定义</PresentationFormat>
  <Paragraphs>59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2015-11-29T14:53:43Z</dcterms:modified>
</cp:coreProperties>
</file>