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与型式参数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28665"/>
            <a:ext cx="852808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转型操作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目标型式作为模板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 =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dynamic_cast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&lt;Programmer*&gt;(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模板工作原理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T&gt;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定义函数模板或类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instantiation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）：使用特定的模板实际参数，生成真正的模板函数和模板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模板函数和模板类，生成最终程序代码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模板代码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放在头文件中：编译器需要看到模板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2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与型式参数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31680"/>
            <a:ext cx="800027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模板特点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：模板代码高度抽象，是函数和类的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模范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：型式检查能够发现大多数型式失配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：函数和类模板定义一次，按需生成函数和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类的实体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用性：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接口相对直观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且高度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率：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减少冗余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代码，提升编程效率；通过编译优化，提升程序执行效率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模板用途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模板：构造函数集，实现不依赖特定数据结构的抽象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模板：构造类集，实现抽象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编程：构造在编译期执行的运算，提升程序执行效率</a:t>
            </a:r>
          </a:p>
        </p:txBody>
      </p:sp>
    </p:spTree>
    <p:extLst>
      <p:ext uri="{BB962C8B-B14F-4D97-AF65-F5344CB8AC3E}">
        <p14:creationId xmlns:p14="http://schemas.microsoft.com/office/powerpoint/2010/main" val="30524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142</Words>
  <Application>Microsoft Office PowerPoint</Application>
  <PresentationFormat>自定义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2015-11-29T14:54:05Z</dcterms:modified>
</cp:coreProperties>
</file>