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76" y="-2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题外话：术语翻译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4902" y="1331680"/>
            <a:ext cx="8528080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：引领，好于“解引用”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：引用；英语本义：</a:t>
            </a:r>
            <a:r>
              <a:rPr lang="en-US" altLang="zh-CN" sz="20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something such as a number or a name that tells you where you can obtain the information you </a:t>
            </a:r>
            <a:r>
              <a:rPr lang="en-US" altLang="zh-CN" sz="2000" b="1" i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want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：伸颈远望，带领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：型式，好于“类型”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：整数型式，简称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：类型式，简称类型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：建构函数或构造函数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协调，建构函数更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：析构函数或解构函数</a:t>
            </a:r>
          </a:p>
        </p:txBody>
      </p:sp>
    </p:spTree>
    <p:extLst>
      <p:ext uri="{BB962C8B-B14F-4D97-AF65-F5344CB8AC3E}">
        <p14:creationId xmlns:p14="http://schemas.microsoft.com/office/powerpoint/2010/main" val="36383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题外话：术语翻译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4902" y="1345535"/>
            <a:ext cx="8528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：定体，好于“实例”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本义</a:t>
            </a:r>
            <a:r>
              <a:rPr lang="zh-CN" altLang="en-US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particular example or </a:t>
            </a:r>
            <a:r>
              <a:rPr lang="en-US" altLang="zh-CN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occurrence</a:t>
            </a:r>
            <a:r>
              <a:rPr lang="en-US" altLang="zh-CN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b="1" i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做依据的事物；调查或统计时指合于某种条件的具有代表性的事情，如事例、案例。根据类型生成的具体对象，根据模板生成的具体函数或根据类型生成的对象算什么“例”？需要调查和统计吗？它们需要代表什么吗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：事物本身或全部；物质存在的状态或形状；文章或书法的样式或风格；事物的格局与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规矩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体：固定不变的形态、性质、体例或体式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；尽量不用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“实体”，以区分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体：按照类型构造的对象定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体或对象实体的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简称，好于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“对象实例”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体：根据函数模板生成的函数定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体或函数实体的简称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体：根据类模板生成的类型定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体或类型实体的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简称；不使用“型体”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，因为型并不仅仅只有类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：定体化，简称体化，好于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“实例化”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specialization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：特体化，简称特化</a:t>
            </a:r>
          </a:p>
        </p:txBody>
      </p:sp>
    </p:spTree>
    <p:extLst>
      <p:ext uri="{BB962C8B-B14F-4D97-AF65-F5344CB8AC3E}">
        <p14:creationId xmlns:p14="http://schemas.microsoft.com/office/powerpoint/2010/main" val="38237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308</Words>
  <Application>Microsoft Office PowerPoint</Application>
  <PresentationFormat>自定义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174</cp:revision>
  <dcterms:created xsi:type="dcterms:W3CDTF">2015-06-24T00:43:17Z</dcterms:created>
  <dcterms:modified xsi:type="dcterms:W3CDTF">2015-11-29T14:54:25Z</dcterms:modified>
</cp:coreProperties>
</file>