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31680"/>
            <a:ext cx="8528080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函子与完美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数据结构：队列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期计算：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数列、素数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标准模板库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56375"/>
            <a:ext cx="8528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标准模板库的内容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模板类：复数、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容器：向量、表、栈、队列、集合、映射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算法：查找、排序等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模板库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基型式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数据对象名称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complex&lt;double&gt; a(1.0, 2.0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pair&lt;string, string&gt; name( "Zhang", "San"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v(8);</a:t>
            </a:r>
          </a:p>
        </p:txBody>
      </p:sp>
    </p:spTree>
    <p:extLst>
      <p:ext uri="{BB962C8B-B14F-4D97-AF65-F5344CB8AC3E}">
        <p14:creationId xmlns:p14="http://schemas.microsoft.com/office/powerpoint/2010/main" val="28492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　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00955"/>
            <a:ext cx="85280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一般说明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基型式：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首选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精度太低，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已废弃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实部与虚部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复数操作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全部操作均可以按照数学格式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均已重载：格式为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real,imag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7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　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5"/>
            <a:ext cx="85280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一般说明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utility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表示总是成对出现的两个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double&gt; a( 1, 1.0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pair&lt;string, string&gt; name( "Zhang", "San" );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的数据成员：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name.first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", "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name.second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比较：先比较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大小，相同时比较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make_pair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：构造序偶的辅助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double&gt; a;  a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make_pair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( 1, 1.0 );</a:t>
            </a:r>
          </a:p>
        </p:txBody>
      </p:sp>
    </p:spTree>
    <p:extLst>
      <p:ext uri="{BB962C8B-B14F-4D97-AF65-F5344CB8AC3E}">
        <p14:creationId xmlns:p14="http://schemas.microsoft.com/office/powerpoint/2010/main" val="21925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　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00955"/>
            <a:ext cx="85280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数组，可以像数组一样使用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v(8);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：已重载，使用格式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访问第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可以整体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：返回向量中元素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capacity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：返回向量当前可存储的最多元素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：删除向量所有元素，但不释放向量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resize(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newsize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：重新设置向量容量</a:t>
            </a:r>
          </a:p>
        </p:txBody>
      </p:sp>
    </p:spTree>
    <p:extLst>
      <p:ext uri="{BB962C8B-B14F-4D97-AF65-F5344CB8AC3E}">
        <p14:creationId xmlns:p14="http://schemas.microsoft.com/office/powerpoint/2010/main" val="29834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8528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迭代器的性质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访问容器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指针、数组索引的功能：通过指针加减与数组下标运算获得下一数据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器可以是指针，但并不必须是指针，也不必总是使用数据对象的地址</a:t>
            </a:r>
          </a:p>
        </p:txBody>
      </p:sp>
    </p:spTree>
    <p:extLst>
      <p:ext uri="{BB962C8B-B14F-4D97-AF65-F5344CB8AC3E}">
        <p14:creationId xmlns:p14="http://schemas.microsoft.com/office/powerpoint/2010/main" val="42869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7730644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迭代器的典型使用方法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引领操作符访问迭代器指向的当前目标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递增操作符获得下一对象的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迭代器新值超出容器的元素范围，类似指针值变成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，目标对象不可引用</a:t>
            </a:r>
          </a:p>
        </p:txBody>
      </p:sp>
    </p:spTree>
    <p:extLst>
      <p:ext uri="{BB962C8B-B14F-4D97-AF65-F5344CB8AC3E}">
        <p14:creationId xmlns:p14="http://schemas.microsoft.com/office/powerpoint/2010/main" val="329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7777536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迭代器的分类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输入迭代器：提供对象的只读访问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输出迭代器：提供对象的只写访问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前向迭代器：提供对象的正向（递增）读写访问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双向迭代器：提供对象的正向与反向（递增递减）读写访问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随机访问迭代器：提供对象的随机读写访问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7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573</Words>
  <Application>Microsoft Office PowerPoint</Application>
  <PresentationFormat>自定义</PresentationFormat>
  <Paragraphs>82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2015-11-29T14:54:54Z</dcterms:modified>
</cp:coreProperties>
</file>