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指针作为迭代器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3716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调用标准模板库的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函数查找数组元素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90974" y="1950542"/>
            <a:ext cx="8221062" cy="41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size = 16;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a[size];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size; ++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 a[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] =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key = 7;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</a:t>
            </a:r>
            <a:r>
              <a:rPr lang="en-US" altLang="zh-CN" sz="1600" dirty="0" err="1">
                <a:solidFill>
                  <a:srgbClr val="006600"/>
                </a:solidFill>
              </a:rPr>
              <a:t>ip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>
                <a:solidFill>
                  <a:srgbClr val="C00000"/>
                </a:solidFill>
              </a:rPr>
              <a:t>find( a, a + size, key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C00000"/>
                </a:solidFill>
              </a:rPr>
              <a:t>ip</a:t>
            </a:r>
            <a:r>
              <a:rPr lang="en-US" altLang="zh-CN" sz="1600" dirty="0">
                <a:solidFill>
                  <a:srgbClr val="C00000"/>
                </a:solidFill>
              </a:rPr>
              <a:t> == a + size </a:t>
            </a:r>
            <a:r>
              <a:rPr lang="en-US" altLang="zh-CN" sz="1600" dirty="0">
                <a:solidFill>
                  <a:srgbClr val="006600"/>
                </a:solidFill>
              </a:rPr>
              <a:t>)  </a:t>
            </a: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不要使用</a:t>
            </a:r>
            <a:r>
              <a:rPr lang="en-US" altLang="zh-CN" sz="1600" dirty="0">
                <a:solidFill>
                  <a:srgbClr val="006600"/>
                </a:solidFill>
              </a:rPr>
              <a:t>NULL</a:t>
            </a:r>
            <a:r>
              <a:rPr lang="zh-CN" altLang="en-US" sz="1600" dirty="0">
                <a:solidFill>
                  <a:srgbClr val="006600"/>
                </a:solidFill>
              </a:rPr>
              <a:t>做指针测试，直接使用过尾值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key &lt;&lt; " not found."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key &lt;&lt; " found."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6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35403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使用迭代器操作向量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4903" y="1815700"/>
            <a:ext cx="8181715" cy="420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key = 7;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iv( 10 ); 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10;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  iv[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] =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vector&lt;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&gt;::iterator it, head = </a:t>
            </a:r>
            <a:r>
              <a:rPr lang="en-US" altLang="zh-CN" sz="1600" dirty="0" err="1">
                <a:solidFill>
                  <a:srgbClr val="C00000"/>
                </a:solidFill>
              </a:rPr>
              <a:t>iv.begin</a:t>
            </a:r>
            <a:r>
              <a:rPr lang="en-US" altLang="zh-CN" sz="1600" dirty="0">
                <a:solidFill>
                  <a:srgbClr val="C00000"/>
                </a:solidFill>
              </a:rPr>
              <a:t>(), tail = </a:t>
            </a:r>
            <a:r>
              <a:rPr lang="en-US" altLang="zh-CN" sz="1600" dirty="0" err="1">
                <a:solidFill>
                  <a:srgbClr val="C00000"/>
                </a:solidFill>
              </a:rPr>
              <a:t>iv.end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it = find( head, tail, key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>
                <a:solidFill>
                  <a:srgbClr val="C00000"/>
                </a:solidFill>
              </a:rPr>
              <a:t>it != tail 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contains the value " &lt;&lt; key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does NOT contain the value " &lt;&lt; key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43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852808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常迭代器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不想通过迭代器修改目标对象值，定义迭代器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&gt;::iterator it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 10;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不能修改常迭代器指向的对象</a:t>
            </a:r>
          </a:p>
        </p:txBody>
      </p:sp>
    </p:spTree>
    <p:extLst>
      <p:ext uri="{BB962C8B-B14F-4D97-AF65-F5344CB8AC3E}">
        <p14:creationId xmlns:p14="http://schemas.microsoft.com/office/powerpoint/2010/main" val="39815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28662"/>
            <a:ext cx="8528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使用迭代器访问流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输入输出流作为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方式：定义流迭代器对象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  "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二（从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三（使用空指针创建流结束迭代器）：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可以出现迭代器参数的标准算法都可以使用</a:t>
            </a:r>
          </a:p>
        </p:txBody>
      </p:sp>
    </p:spTree>
    <p:extLst>
      <p:ext uri="{BB962C8B-B14F-4D97-AF65-F5344CB8AC3E}">
        <p14:creationId xmlns:p14="http://schemas.microsoft.com/office/powerpoint/2010/main" val="13327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输出流迭代器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7266" y="1334371"/>
            <a:ext cx="8082370" cy="46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&lt;iterator&gt;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"</a:t>
            </a:r>
            <a:r>
              <a:rPr lang="en-US" altLang="zh-CN" sz="1600" dirty="0" err="1">
                <a:solidFill>
                  <a:srgbClr val="006600"/>
                </a:solidFill>
              </a:rPr>
              <a:t>random.h</a:t>
            </a:r>
            <a:r>
              <a:rPr lang="en-US" altLang="zh-CN" sz="1600" dirty="0">
                <a:solidFill>
                  <a:srgbClr val="006600"/>
                </a:solidFill>
              </a:rPr>
              <a:t>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size = 8;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lower_bound</a:t>
            </a:r>
            <a:r>
              <a:rPr lang="en-US" altLang="zh-CN" sz="1600" dirty="0">
                <a:solidFill>
                  <a:srgbClr val="006600"/>
                </a:solidFill>
              </a:rPr>
              <a:t> = 10;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upper_bound</a:t>
            </a:r>
            <a:r>
              <a:rPr lang="en-US" altLang="zh-CN" sz="1600" dirty="0">
                <a:solidFill>
                  <a:srgbClr val="006600"/>
                </a:solidFill>
              </a:rPr>
              <a:t> = 99;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Display(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&amp; v,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s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 &lt;&lt; s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&gt;::iterator head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(), tail = </a:t>
            </a:r>
            <a:r>
              <a:rPr lang="en-US" altLang="zh-CN" sz="1600" dirty="0" err="1">
                <a:solidFill>
                  <a:srgbClr val="006600"/>
                </a:solidFill>
              </a:rPr>
              <a:t>v.end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ostream_iterator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</a:t>
            </a:r>
            <a:r>
              <a:rPr lang="en-US" altLang="zh-CN" sz="1600" dirty="0" err="1">
                <a:solidFill>
                  <a:srgbClr val="006600"/>
                </a:solidFill>
              </a:rPr>
              <a:t>oit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, "; 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copy( head, tail, </a:t>
            </a:r>
            <a:r>
              <a:rPr lang="en-US" altLang="zh-CN" sz="1600" dirty="0" err="1">
                <a:solidFill>
                  <a:srgbClr val="006600"/>
                </a:solidFill>
              </a:rPr>
              <a:t>oit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4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482</Words>
  <Application>Microsoft Office PowerPoint</Application>
  <PresentationFormat>自定义</PresentationFormat>
  <Paragraphs>75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2015-11-29T14:55:32Z</dcterms:modified>
</cp:coreProperties>
</file>