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输出流迭代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77266" y="1466850"/>
            <a:ext cx="8151643" cy="444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vector&lt;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 a(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size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for(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= 0;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&lt; size; ++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a[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] = </a:t>
            </a:r>
            <a:r>
              <a:rPr lang="en-US" altLang="zh-CN" sz="2000" dirty="0" err="1">
                <a:solidFill>
                  <a:srgbClr val="006600"/>
                </a:solidFill>
              </a:rPr>
              <a:t>GenerateRandomNumber</a:t>
            </a:r>
            <a:r>
              <a:rPr lang="en-US" altLang="zh-CN" sz="2000" dirty="0">
                <a:solidFill>
                  <a:srgbClr val="006600"/>
                </a:solidFill>
              </a:rPr>
              <a:t>( 10, 99 );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generated:"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vector&lt;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&gt;::iterator head = </a:t>
            </a:r>
            <a:r>
              <a:rPr lang="en-US" altLang="zh-CN" sz="2000" dirty="0" err="1">
                <a:solidFill>
                  <a:srgbClr val="006600"/>
                </a:solidFill>
              </a:rPr>
              <a:t>a.begin</a:t>
            </a:r>
            <a:r>
              <a:rPr lang="en-US" altLang="zh-CN" sz="2000" dirty="0">
                <a:solidFill>
                  <a:srgbClr val="006600"/>
                </a:solidFill>
              </a:rPr>
              <a:t>(), tail = </a:t>
            </a:r>
            <a:r>
              <a:rPr lang="en-US" altLang="zh-CN" sz="2000" dirty="0" err="1">
                <a:solidFill>
                  <a:srgbClr val="006600"/>
                </a:solidFill>
              </a:rPr>
              <a:t>a.end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sort( head, tail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sorted:"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reverse( head, tail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reversed:"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：同时实施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mismatch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：比较两个给定区间元素，返回失配元素的首次出现位置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：移动给定区间内元素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move_backward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：逆向移动给定区间内元素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next_permutation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：按词典序返回元素序列的下一排列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：给定区间内元素如果不满足条件返回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nth_element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：划分给定区间，返回第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个元素位置，该元素不小于其前全部元素，不大于其后全部元素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：部分排序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partial_sort_copy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：部分排序拷贝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：按特定条件将元素划分为不相交的两个集合</a:t>
            </a:r>
          </a:p>
        </p:txBody>
      </p:sp>
    </p:spTree>
    <p:extLst>
      <p:ext uri="{BB962C8B-B14F-4D97-AF65-F5344CB8AC3E}">
        <p14:creationId xmlns:p14="http://schemas.microsoft.com/office/powerpoint/2010/main" val="5523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5637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：划分拷贝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partition_point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：在给定区间内查找不满足特定条件的首个元素（划分点），其前元素满足条件，该元素及其后元素不满足该条件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：从堆中删除最大元素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prev_permutation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：按词典序返回元素序列的前一排列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：向堆中添加元素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random_shuffle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：随机生成元素序列的新排列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：删除给定区间内某个元素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：仅拷贝给定区间内非特定值的元素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：仅拷贝给定区间内不满足特定条件的元素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：删除给定区间内满足特定条件的元素</a:t>
            </a:r>
          </a:p>
        </p:txBody>
      </p:sp>
    </p:spTree>
    <p:extLst>
      <p:ext uri="{BB962C8B-B14F-4D97-AF65-F5344CB8AC3E}">
        <p14:creationId xmlns:p14="http://schemas.microsoft.com/office/powerpoint/2010/main" val="10018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：将具有特定值的元素替换为新值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：拷贝时替换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：拷贝时替换满足特定条件的元素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：满足特定条件时替换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：逆序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：拷贝时逆序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：旋转，互换两个相邻区间的元素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：拷贝时旋转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：查找具有特定值的特定个数元素构成的子序列</a:t>
            </a:r>
          </a:p>
        </p:txBody>
      </p:sp>
    </p:spTree>
    <p:extLst>
      <p:ext uri="{BB962C8B-B14F-4D97-AF65-F5344CB8AC3E}">
        <p14:creationId xmlns:p14="http://schemas.microsoft.com/office/powerpoint/2010/main" val="42213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set_difference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：集合差运算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set_intersection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：集合交运算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set_symmetric_difference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：集合对称差运算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set_union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：集合并运算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：将堆转换为已序区间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stable_partition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：稳定划分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stable_sort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：稳定排序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：元素交换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swap_ranges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：区间内全部元素交换</a:t>
            </a:r>
          </a:p>
        </p:txBody>
      </p:sp>
    </p:spTree>
    <p:extLst>
      <p:ext uri="{BB962C8B-B14F-4D97-AF65-F5344CB8AC3E}">
        <p14:creationId xmlns:p14="http://schemas.microsoft.com/office/powerpoint/2010/main" val="35883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：变换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：删除重复元素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：拷贝时删除重复元素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：上界，返回给定已序区间大于特定值的首个元素位置</a:t>
            </a:r>
          </a:p>
        </p:txBody>
      </p:sp>
    </p:spTree>
    <p:extLst>
      <p:ext uri="{BB962C8B-B14F-4D97-AF65-F5344CB8AC3E}">
        <p14:creationId xmlns:p14="http://schemas.microsoft.com/office/powerpoint/2010/main" val="16302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标准函子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7576112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multiplies&lt;T&gt;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modulus&lt;T&gt;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negate&lt;T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equal_to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not_equal_to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logical_and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logical_or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logical_not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05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7266" y="1276425"/>
            <a:ext cx="7999243" cy="47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&lt;iterator&gt;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v( 4 );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&gt;::iterator it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"Enter 4 </a:t>
            </a:r>
            <a:r>
              <a:rPr lang="en-US" altLang="zh-CN" sz="1600" dirty="0" err="1">
                <a:solidFill>
                  <a:srgbClr val="006600"/>
                </a:solidFill>
              </a:rPr>
              <a:t>ints</a:t>
            </a:r>
            <a:r>
              <a:rPr lang="en-US" altLang="zh-CN" sz="1600" dirty="0">
                <a:solidFill>
                  <a:srgbClr val="006600"/>
                </a:solidFill>
              </a:rPr>
              <a:t> separated by spaces &amp; a char:\n";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istream_iterator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head( </a:t>
            </a:r>
            <a:r>
              <a:rPr lang="en-US" altLang="zh-CN" sz="1600" dirty="0" err="1">
                <a:solidFill>
                  <a:srgbClr val="006600"/>
                </a:solidFill>
              </a:rPr>
              <a:t>cin</a:t>
            </a:r>
            <a:r>
              <a:rPr lang="en-US" altLang="zh-CN" sz="1600" dirty="0">
                <a:solidFill>
                  <a:srgbClr val="006600"/>
                </a:solidFill>
              </a:rPr>
              <a:t> ), tail;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copy( head, tail, it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cin.clear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= 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it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(); it != </a:t>
            </a:r>
            <a:r>
              <a:rPr lang="en-US" altLang="zh-CN" sz="1600" dirty="0" err="1">
                <a:solidFill>
                  <a:srgbClr val="006600"/>
                </a:solidFill>
              </a:rPr>
              <a:t>v.end</a:t>
            </a:r>
            <a:r>
              <a:rPr lang="en-US" altLang="zh-CN" sz="1600" dirty="0">
                <a:solidFill>
                  <a:srgbClr val="006600"/>
                </a:solidFill>
              </a:rPr>
              <a:t>(); it++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*it &lt;&lt; " 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输入流迭代器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表：标准模板库中的为双向链表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表的使用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定义包含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对象的容器：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list&lt;Point&gt;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pts.push_front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pts.push_back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定义包含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指针的容器：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list&lt;Point*&gt;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new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new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ppts.remove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表是否为空：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pts.empty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)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"Empty!";</a:t>
            </a:r>
          </a:p>
        </p:txBody>
      </p:sp>
    </p:spTree>
    <p:extLst>
      <p:ext uri="{BB962C8B-B14F-4D97-AF65-F5344CB8AC3E}">
        <p14:creationId xmlns:p14="http://schemas.microsoft.com/office/powerpoint/2010/main" val="3139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表与迭代器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器可以和表协同工作，方式与向量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a(8);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&gt;::iterator it;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it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it++ )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*it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( 10, 99 );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表排序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使用表的成员函数：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排序之一：升序排序后调用成员函数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排序之二（传入函子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自定义对象，需要重载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以进行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00952"/>
            <a:ext cx="8528080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删除和替换算法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排列组合算法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生成和变异算法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堆算法</a:t>
            </a:r>
          </a:p>
        </p:txBody>
      </p:sp>
    </p:spTree>
    <p:extLst>
      <p:ext uri="{BB962C8B-B14F-4D97-AF65-F5344CB8AC3E}">
        <p14:creationId xmlns:p14="http://schemas.microsoft.com/office/powerpoint/2010/main" val="16774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85280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adjacent_find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：查找两个相等或满足特定条件的相邻元素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：当给定区间内全部元素均满足条件时返回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：当给定区间内至少一个元素满足条件时返回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binary_search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：折半查找，原始数据集已序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copy_backward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：反向复制给定区间内全部元素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：复制给定区间内满足特定条件的元素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：复制特定位置处开始的指定数目的元素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：返回给定区间内匹配特定值的元素个数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：返回给定区间内匹配特定条件的元素个数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3695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：比较两个区间是否相等，逐元素比较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equal_range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：给定一个已序区间，返回与特定值相等的子区间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：使用特定值填充给定区间内全部元素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：使用特定值填充从特定位置处开始的指定数目的元素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：查找给定区间内特定元素，返回其首次出现位置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：查找给定区间内特定序列，返回其末次出现位置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find_first_of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：查找给定区间内多个特定值中任意值，返回其首次出现位置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：查找给定区间内满足特定条件的元素，返回其首次出现位置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find_if_not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：查找给定区间内不满足特定条件的元素，返回其首次出现位置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for_each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：正向遍历给定区间，实施函子指定的操作，并返回该函子</a:t>
            </a:r>
          </a:p>
        </p:txBody>
      </p:sp>
    </p:spTree>
    <p:extLst>
      <p:ext uri="{BB962C8B-B14F-4D97-AF65-F5344CB8AC3E}">
        <p14:creationId xmlns:p14="http://schemas.microsoft.com/office/powerpoint/2010/main" val="28406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：将函子生成的值复制给给定区间内全部元素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：将函子生成的值复制给从指定位置开始的指定数目的元素，返回最后一次赋值的位置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includes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：测试第一已序区间是否包含第二已序区间全部元素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inplace_merge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：在位归并两个已序区间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is_heap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：返回给定区间内元素是否形成堆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is_heap_until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：返回给定区间直到最后一个元素是否形成堆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is_partitioned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：给定区间是否已划分，当区间内满足条件的元素全部出现在不满足条件的元素之前时，返回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is_sorted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：给定区间的元素是否已排序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is_sorted_until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给定区间的元素是否已排序，返回最后一个已序元素的前向迭代器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iter_swap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：互换两个迭代器引用的值</a:t>
            </a:r>
          </a:p>
        </p:txBody>
      </p:sp>
    </p:spTree>
    <p:extLst>
      <p:ext uri="{BB962C8B-B14F-4D97-AF65-F5344CB8AC3E}">
        <p14:creationId xmlns:p14="http://schemas.microsoft.com/office/powerpoint/2010/main" val="19717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5637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lexicographical_compare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：逐元素按词典序比较两个序列，第一序列较小时返回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：下界，返回给定已序区间大于或等于特定值的首个元素位置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make_checked_array_iterator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checked_array_iterator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：将给定区间内元素转换为堆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：比较两个对象，返回较大者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：查找给定区间内最大元的首次出现位置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：归并两个已序区间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：比较两个对象，返回较小者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：查找给定区间内最小元的首次出现位置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minmax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：比较两个参数，按前小后大的顺序返回数偶</a:t>
            </a:r>
          </a:p>
        </p:txBody>
      </p:sp>
    </p:spTree>
    <p:extLst>
      <p:ext uri="{BB962C8B-B14F-4D97-AF65-F5344CB8AC3E}">
        <p14:creationId xmlns:p14="http://schemas.microsoft.com/office/powerpoint/2010/main" val="36087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1490</Words>
  <Application>Microsoft Office PowerPoint</Application>
  <PresentationFormat>自定义</PresentationFormat>
  <Paragraphs>185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2015-11-29T14:56:13Z</dcterms:modified>
</cp:coreProperties>
</file>