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57" r:id="rId3"/>
    <p:sldId id="358" r:id="rId4"/>
    <p:sldId id="3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68" y="-2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2"/>
            <a:ext cx="852808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函数模板的目的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通用的函数，以适应广泛的数据型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模板的定义格式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模板型式参数列表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返回值型式 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template&lt;class T&gt; void Swap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a, T&amp;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template&lt;class T&gt; void Swap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a, T&amp;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  {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}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函数模板的体化与特化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特定型参数，在声明或第一次调用该函数模板时体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体化都形成针对特定型参数的重载函数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最终只保留特定型参数的一份体化后的函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式体化主要用于库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设计；显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式特化覆盖体化的同型函体</a:t>
            </a:r>
          </a:p>
        </p:txBody>
      </p:sp>
    </p:spTree>
    <p:extLst>
      <p:ext uri="{BB962C8B-B14F-4D97-AF65-F5344CB8AC3E}">
        <p14:creationId xmlns:p14="http://schemas.microsoft.com/office/powerpoint/2010/main" val="19574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08620"/>
            <a:ext cx="8174182" cy="453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函数模板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 class T &gt;  void f( T </a:t>
            </a:r>
            <a:r>
              <a:rPr lang="en-US" altLang="zh-CN" sz="2000" dirty="0" err="1">
                <a:solidFill>
                  <a:srgbClr val="006600"/>
                </a:solidFill>
              </a:rPr>
              <a:t>t</a:t>
            </a:r>
            <a:r>
              <a:rPr lang="en-US" altLang="zh-CN" sz="2000" dirty="0">
                <a:solidFill>
                  <a:srgbClr val="006600"/>
                </a:solidFill>
              </a:rPr>
              <a:t> )  {  /*……*/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显式体化：使用显式的长整型模板参数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  void f&lt;long&gt; ( long n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显式体化：使用</a:t>
            </a:r>
            <a:r>
              <a:rPr lang="en-US" altLang="zh-CN" sz="2000" dirty="0">
                <a:solidFill>
                  <a:srgbClr val="006600"/>
                </a:solidFill>
              </a:rPr>
              <a:t>d</a:t>
            </a:r>
            <a:r>
              <a:rPr lang="zh-CN" altLang="en-US" sz="2000" dirty="0">
                <a:solidFill>
                  <a:srgbClr val="006600"/>
                </a:solidFill>
              </a:rPr>
              <a:t>的型式推导模板</a:t>
            </a:r>
            <a:r>
              <a:rPr lang="zh-CN" altLang="en-US" sz="2000" dirty="0" smtClean="0">
                <a:solidFill>
                  <a:srgbClr val="006600"/>
                </a:solidFill>
              </a:rPr>
              <a:t>参数型式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  void f( double d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显式特化：使用显式的整型参数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template&lt;&gt;  void f&lt;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&gt; 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n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显式特化：使用</a:t>
            </a:r>
            <a:r>
              <a:rPr lang="en-US" altLang="zh-CN" sz="2000" dirty="0">
                <a:solidFill>
                  <a:srgbClr val="006600"/>
                </a:solidFill>
              </a:rPr>
              <a:t>c</a:t>
            </a:r>
            <a:r>
              <a:rPr lang="zh-CN" altLang="en-US" sz="2000" dirty="0">
                <a:solidFill>
                  <a:srgbClr val="006600"/>
                </a:solidFill>
              </a:rPr>
              <a:t>的型式推导模板</a:t>
            </a:r>
            <a:r>
              <a:rPr lang="zh-CN" altLang="en-US" sz="2000" dirty="0" smtClean="0">
                <a:solidFill>
                  <a:srgbClr val="006600"/>
                </a:solidFill>
              </a:rPr>
              <a:t>参数型式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template&lt;&gt;  void f( char c );</a:t>
            </a:r>
          </a:p>
        </p:txBody>
      </p:sp>
    </p:spTree>
    <p:extLst>
      <p:ext uri="{BB962C8B-B14F-4D97-AF65-F5344CB8AC3E}">
        <p14:creationId xmlns:p14="http://schemas.microsoft.com/office/powerpoint/2010/main" val="11754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81138"/>
            <a:ext cx="8179352" cy="450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template&lt; class T &gt;  void Swap( T &amp; a, T &amp; b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T </a:t>
            </a:r>
            <a:r>
              <a:rPr lang="en-US" altLang="zh-CN" sz="1800" dirty="0" err="1">
                <a:solidFill>
                  <a:srgbClr val="006600"/>
                </a:solidFill>
              </a:rPr>
              <a:t>t</a:t>
            </a:r>
            <a:r>
              <a:rPr lang="en-US" altLang="zh-CN" sz="1800" dirty="0">
                <a:solidFill>
                  <a:srgbClr val="006600"/>
                </a:solidFill>
              </a:rPr>
              <a:t>;  t = a,  a = b,  b = 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 = 11, n = 7;  char a = 'A', b = 'B';   double c = 1.0, d = 2.0;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正确调用，体化</a:t>
            </a:r>
            <a:r>
              <a:rPr lang="en-US" altLang="zh-CN" sz="1800" dirty="0">
                <a:solidFill>
                  <a:srgbClr val="006600"/>
                </a:solidFill>
              </a:rPr>
              <a:t>Swap(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&amp;,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&amp;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Swap( m, n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正确调用，体化</a:t>
            </a:r>
            <a:r>
              <a:rPr lang="en-US" altLang="zh-CN" sz="1800" dirty="0">
                <a:solidFill>
                  <a:srgbClr val="006600"/>
                </a:solidFill>
              </a:rPr>
              <a:t>Swap( char &amp;, char &amp;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Swap&lt;char&gt;( m, n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正确调用，体化</a:t>
            </a:r>
            <a:r>
              <a:rPr lang="en-US" altLang="zh-CN" sz="1800" dirty="0">
                <a:solidFill>
                  <a:srgbClr val="006600"/>
                </a:solidFill>
              </a:rPr>
              <a:t>Swap( double &amp;, double &amp;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Swap&lt;double&gt;( c, d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0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　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2"/>
            <a:ext cx="85280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，求某个数据集的最小元，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元素型式为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策略：使用函数指针作为回调函数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策略：使用函子（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object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数参数</a:t>
            </a:r>
          </a:p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函数指针实现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4901" y="2945970"/>
            <a:ext cx="90574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template&lt; </a:t>
            </a:r>
            <a:r>
              <a:rPr lang="en-US" altLang="zh-CN" sz="1800" dirty="0" err="1">
                <a:solidFill>
                  <a:srgbClr val="006600"/>
                </a:solidFill>
              </a:rPr>
              <a:t>typename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T &gt;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 &amp; Min(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 * a,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n, </a:t>
            </a:r>
            <a:r>
              <a:rPr lang="en-US" altLang="zh-CN" sz="1800" dirty="0" err="1">
                <a:solidFill>
                  <a:srgbClr val="006600"/>
                </a:solidFill>
              </a:rPr>
              <a:t>bool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(*comparer</a:t>
            </a:r>
            <a:r>
              <a:rPr lang="en-US" altLang="zh-CN" sz="1800" dirty="0">
                <a:solidFill>
                  <a:srgbClr val="006600"/>
                </a:solidFill>
              </a:rPr>
              <a:t>)(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T&amp;,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T&amp;) </a:t>
            </a:r>
            <a:r>
              <a:rPr lang="en-US" altLang="zh-CN" sz="18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index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for(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= 1;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&lt; n;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if( comparer( a[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], a[index] 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index =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a[index];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2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516</Words>
  <Application>Microsoft Office PowerPoint</Application>
  <PresentationFormat>自定义</PresentationFormat>
  <Paragraphs>63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175</cp:revision>
  <dcterms:created xsi:type="dcterms:W3CDTF">2015-06-24T00:43:17Z</dcterms:created>
  <dcterms:modified xsi:type="dcterms:W3CDTF">2015-12-09T15:57:39Z</dcterms:modified>
</cp:coreProperties>
</file>