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528080" cy="43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类模板的目的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通用的类型式，以适应广泛的成员数据型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类模板的定义格式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模板形式参数列表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class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...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T&gt; class A;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类模板的成员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普通类的成员一样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在类中或类外均可，后者需要在类名后列些模板参数，以区别非模板类的成员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T&gt;  T A&lt;T&gt;::f( u )</a:t>
            </a:r>
          </a:p>
        </p:txBody>
      </p:sp>
    </p:spTree>
    <p:extLst>
      <p:ext uri="{BB962C8B-B14F-4D97-AF65-F5344CB8AC3E}">
        <p14:creationId xmlns:p14="http://schemas.microsoft.com/office/powerpoint/2010/main" val="15013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528080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类成员函数的模板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函数可以使用其他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47942" y="2463302"/>
            <a:ext cx="8382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 </a:t>
            </a:r>
            <a:r>
              <a:rPr lang="en-US" altLang="zh-CN" sz="2000" dirty="0" err="1">
                <a:solidFill>
                  <a:srgbClr val="006600"/>
                </a:solidFill>
              </a:rPr>
              <a:t>typename</a:t>
            </a:r>
            <a:r>
              <a:rPr lang="en-US" altLang="zh-CN" sz="2000" dirty="0">
                <a:solidFill>
                  <a:srgbClr val="006600"/>
                </a:solidFill>
              </a:rPr>
              <a:t> T &gt;  class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template&lt;</a:t>
            </a:r>
            <a:r>
              <a:rPr lang="en-US" altLang="zh-CN" sz="2000" dirty="0" err="1">
                <a:solidFill>
                  <a:srgbClr val="006600"/>
                </a:solidFill>
              </a:rPr>
              <a:t>typename</a:t>
            </a:r>
            <a:r>
              <a:rPr lang="en-US" altLang="zh-CN" sz="2000" dirty="0">
                <a:solidFill>
                  <a:srgbClr val="006600"/>
                </a:solidFill>
              </a:rPr>
              <a:t> U&gt;  T f(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U &amp; u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</a:t>
            </a:r>
            <a:r>
              <a:rPr lang="en-US" altLang="zh-CN" sz="2000" dirty="0" err="1">
                <a:solidFill>
                  <a:srgbClr val="006600"/>
                </a:solidFill>
              </a:rPr>
              <a:t>typename</a:t>
            </a:r>
            <a:r>
              <a:rPr lang="en-US" altLang="zh-CN" sz="2000" dirty="0">
                <a:solidFill>
                  <a:srgbClr val="006600"/>
                </a:solidFill>
              </a:rPr>
              <a:t> T&gt;  template&lt;</a:t>
            </a:r>
            <a:r>
              <a:rPr lang="en-US" altLang="zh-CN" sz="2000" dirty="0" err="1">
                <a:solidFill>
                  <a:srgbClr val="006600"/>
                </a:solidFill>
              </a:rPr>
              <a:t>typename</a:t>
            </a:r>
            <a:r>
              <a:rPr lang="en-US" altLang="zh-CN" sz="2000" dirty="0">
                <a:solidFill>
                  <a:srgbClr val="006600"/>
                </a:solidFill>
              </a:rPr>
              <a:t> U&gt;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 A&lt;T&gt;::f(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U &amp; u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1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73242"/>
            <a:ext cx="8528080" cy="4637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类模板的体化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函数模板不同，类模板体化时必须给定模板实际参数，如：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A&lt;T&gt; a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模板体化时，编译器生成模板类或成员函数的代码；成员函数在调用时体化，虚函数在类构造时体化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类模板的显式体化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class A&lt;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模板库的创建问题，库的使用者可能没有体化的机会，而未体化的模板定义不会出现在目标文件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式体化类模板后，显式体化其构造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成员函数可显式体化，也可不显式体化</a:t>
            </a:r>
          </a:p>
        </p:txBody>
      </p:sp>
    </p:spTree>
    <p:extLst>
      <p:ext uri="{BB962C8B-B14F-4D97-AF65-F5344CB8AC3E}">
        <p14:creationId xmlns:p14="http://schemas.microsoft.com/office/powerpoint/2010/main" val="41831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52808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类模板的显式特化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特定的型或值显式特化类模板，以定制类模板代码，如：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template&lt;&gt; class A&lt;char&gt; {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式特化版本覆盖体化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式特化并不要求与原始模板相同，特化版本可以具有不同的数据成员或成员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模板可以部分特化，结果仍是类模板，以支持类模板的部分定制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类模板的缺省模板参数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函数模板相同，类模板可以具有缺省模板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4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　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38275"/>
            <a:ext cx="8276334" cy="45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cstdlib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空队列异常类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</a:t>
            </a:r>
            <a:r>
              <a:rPr lang="en-US" altLang="zh-CN" sz="1600" dirty="0" err="1">
                <a:solidFill>
                  <a:srgbClr val="006600"/>
                </a:solidFill>
              </a:rPr>
              <a:t>EQueueEmpty</a:t>
            </a:r>
            <a:r>
              <a:rPr lang="en-US" altLang="zh-CN" sz="1600" dirty="0">
                <a:solidFill>
                  <a:srgbClr val="006600"/>
                </a:solidFill>
              </a:rPr>
              <a:t>  {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队列项类前置声明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class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队列类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class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(): _head(NULLL), _tail(NULL)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~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Enter(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T &amp; item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T Leave();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return _head == 0;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 *_head, *_tail;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85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　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38275"/>
            <a:ext cx="8276334" cy="45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队列项类，单向链表结构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class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friend class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&lt;T&gt;;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T &amp; item ) : _item(item), _next(0)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 _item;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 * _next;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队列类析构函数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&lt;T&gt;::~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while( !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Leave();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3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　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38275"/>
            <a:ext cx="8276334" cy="45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入队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void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&lt;T&gt;::Enter(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T &amp; item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 * p = new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&lt;T&gt;( item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)    _head = _tail = 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    _tail-&gt;_next = p,  _tail = 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出列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T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&lt;T&gt;::Leave()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)    throw </a:t>
            </a:r>
            <a:r>
              <a:rPr lang="en-US" altLang="zh-CN" sz="1600" dirty="0" err="1">
                <a:solidFill>
                  <a:srgbClr val="006600"/>
                </a:solidFill>
              </a:rPr>
              <a:t>EQueueEmpty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 * p = _head;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 _</a:t>
            </a:r>
            <a:r>
              <a:rPr lang="en-US" altLang="zh-CN" sz="1600" dirty="0" err="1">
                <a:solidFill>
                  <a:srgbClr val="006600"/>
                </a:solidFill>
              </a:rPr>
              <a:t>retval</a:t>
            </a:r>
            <a:r>
              <a:rPr lang="en-US" altLang="zh-CN" sz="1600" dirty="0">
                <a:solidFill>
                  <a:srgbClr val="006600"/>
                </a:solidFill>
              </a:rPr>
              <a:t> = p-&gt;_item;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_head = _head-&gt;_next;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delete 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_</a:t>
            </a:r>
            <a:r>
              <a:rPr lang="en-US" altLang="zh-CN" sz="1600" dirty="0" err="1">
                <a:solidFill>
                  <a:srgbClr val="006600"/>
                </a:solidFill>
              </a:rPr>
              <a:t>retval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32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　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38275"/>
            <a:ext cx="8276334" cy="45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* p = new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10;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p-&gt;Enter(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p-&gt;Leave()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r = new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(10), * q = new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(20);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*&gt; * t = new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*&gt;;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t-&gt;Enter( r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t-&gt;Enter( q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s = t-&gt;Leave();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*s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4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807</Words>
  <Application>Microsoft Office PowerPoint</Application>
  <PresentationFormat>自定义</PresentationFormat>
  <Paragraphs>121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2015-11-29T14:58:02Z</dcterms:modified>
</cp:coreProperties>
</file>