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3" r:id="rId2"/>
    <p:sldId id="374" r:id="rId3"/>
    <p:sldId id="375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76" y="-2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元编程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87097"/>
            <a:ext cx="8528080" cy="4052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什么是元编程（</a:t>
            </a:r>
            <a:r>
              <a:rPr lang="en-US" altLang="zh-CN" sz="28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metaprogramming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）？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模板可以进行编译期计算（数值计算、型式计算和代码计算）的特点进行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为什么可以进行元编程？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是两层语言：执行编译期计算的代码称为静态代码，执行运行期计算的代码称为动态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可用于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functional programming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）：强调抽象计算，重视模块化，使用递归控制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是图灵完备的：理论上，模板可以执行任何计算任务</a:t>
            </a:r>
          </a:p>
        </p:txBody>
      </p:sp>
    </p:spTree>
    <p:extLst>
      <p:ext uri="{BB962C8B-B14F-4D97-AF65-F5344CB8AC3E}">
        <p14:creationId xmlns:p14="http://schemas.microsoft.com/office/powerpoint/2010/main" val="178258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元编程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87097"/>
            <a:ext cx="8888298" cy="4319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为什么需要元编程？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期计算可以使代码更通用，更易用，提升程序执行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元编程的缺点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结构化编程，编译效率极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丑陋不堪，阅读难、调试难、维护难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，易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导致代码膨胀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编程可以做什么？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数值序列计算、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素性判定、控制结构、循环展开、型式判定、表达式、编译期多态、特性、策略、标签、元容器、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注：对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操作系统编程而言，元编程意义不大</a:t>
            </a:r>
          </a:p>
        </p:txBody>
      </p:sp>
    </p:spTree>
    <p:extLst>
      <p:ext uri="{BB962C8B-B14F-4D97-AF65-F5344CB8AC3E}">
        <p14:creationId xmlns:p14="http://schemas.microsoft.com/office/powerpoint/2010/main" val="262678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931391" cy="830997"/>
            <a:chOff x="734568" y="424635"/>
            <a:chExt cx="3931391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18869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Fibonacci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7266" y="1334371"/>
            <a:ext cx="83820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iostream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类模板，计算</a:t>
            </a:r>
            <a:r>
              <a:rPr lang="en-US" altLang="zh-CN" sz="1600" dirty="0">
                <a:solidFill>
                  <a:srgbClr val="006600"/>
                </a:solidFill>
              </a:rPr>
              <a:t>Fibonacci</a:t>
            </a:r>
            <a:r>
              <a:rPr lang="zh-CN" altLang="en-US" sz="1600" dirty="0">
                <a:solidFill>
                  <a:srgbClr val="006600"/>
                </a:solidFill>
              </a:rPr>
              <a:t>数列的第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zh-CN" altLang="en-US" sz="1600" dirty="0">
                <a:solidFill>
                  <a:srgbClr val="006600"/>
                </a:solidFill>
              </a:rPr>
              <a:t>项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template&lt;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= 1 &gt;  class Fibonacci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public:  </a:t>
            </a:r>
            <a:r>
              <a:rPr lang="en-US" altLang="zh-CN" sz="1600" dirty="0" err="1">
                <a:solidFill>
                  <a:srgbClr val="006600"/>
                </a:solidFill>
              </a:rPr>
              <a:t>enum</a:t>
            </a:r>
            <a:r>
              <a:rPr lang="en-US" altLang="zh-CN" sz="1600" dirty="0">
                <a:solidFill>
                  <a:srgbClr val="006600"/>
                </a:solidFill>
              </a:rPr>
              <a:t>  { </a:t>
            </a:r>
            <a:r>
              <a:rPr lang="en-US" altLang="zh-CN" sz="1600" dirty="0">
                <a:solidFill>
                  <a:srgbClr val="C00000"/>
                </a:solidFill>
              </a:rPr>
              <a:t>value = Fibonacci&lt;i-1&gt;::value + Fibonacci&lt;i-2&gt;::value  </a:t>
            </a: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类模板特化，递归终止条件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template&lt;&gt;  class </a:t>
            </a:r>
            <a:r>
              <a:rPr lang="en-US" altLang="zh-CN" sz="1600" dirty="0">
                <a:solidFill>
                  <a:srgbClr val="C00000"/>
                </a:solidFill>
              </a:rPr>
              <a:t>Fibonacci&lt;2&gt;</a:t>
            </a:r>
            <a:r>
              <a:rPr lang="en-US" altLang="zh-CN" sz="1600" dirty="0">
                <a:solidFill>
                  <a:srgbClr val="006600"/>
                </a:solidFill>
              </a:rPr>
              <a:t>  {  public:  </a:t>
            </a:r>
            <a:r>
              <a:rPr lang="en-US" altLang="zh-CN" sz="1600" dirty="0" err="1">
                <a:solidFill>
                  <a:srgbClr val="006600"/>
                </a:solidFill>
              </a:rPr>
              <a:t>enum</a:t>
            </a:r>
            <a:r>
              <a:rPr lang="en-US" altLang="zh-CN" sz="1600" dirty="0">
                <a:solidFill>
                  <a:srgbClr val="006600"/>
                </a:solidFill>
              </a:rPr>
              <a:t>  { value = 1  };  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template&lt;&gt;  class </a:t>
            </a:r>
            <a:r>
              <a:rPr lang="en-US" altLang="zh-CN" sz="1600" dirty="0">
                <a:solidFill>
                  <a:srgbClr val="C00000"/>
                </a:solidFill>
              </a:rPr>
              <a:t>Fibonacci&lt;1&gt;</a:t>
            </a:r>
            <a:r>
              <a:rPr lang="en-US" altLang="zh-CN" sz="1600" dirty="0">
                <a:solidFill>
                  <a:srgbClr val="006600"/>
                </a:solidFill>
              </a:rPr>
              <a:t>  {  public:  </a:t>
            </a:r>
            <a:r>
              <a:rPr lang="en-US" altLang="zh-CN" sz="1600" dirty="0" err="1">
                <a:solidFill>
                  <a:srgbClr val="006600"/>
                </a:solidFill>
              </a:rPr>
              <a:t>enum</a:t>
            </a:r>
            <a:r>
              <a:rPr lang="en-US" altLang="zh-CN" sz="1600" dirty="0">
                <a:solidFill>
                  <a:srgbClr val="006600"/>
                </a:solidFill>
              </a:rPr>
              <a:t>  { value = 1  };  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"Fib(" &lt;&lt; 1 &lt;&lt; ") = " &lt;&lt; Fibonacci&lt;1&gt;::value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"Fib(" &lt;&lt; 2 &lt;&lt; ") = " &lt;&lt; Fibonacci&lt;2&gt;::value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"Fib(" &lt;&lt; 3 &lt;&lt; ") = " &lt;&lt; Fibonacci&lt;3&gt;::value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"Fib(" &lt;&lt; 4 &lt;&lt; ") = " &lt;&lt; Fibonacci&lt;4&gt;::value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14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386</Words>
  <Application>Microsoft Office PowerPoint</Application>
  <PresentationFormat>自定义</PresentationFormat>
  <Paragraphs>38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174</cp:revision>
  <dcterms:created xsi:type="dcterms:W3CDTF">2015-06-24T00:43:17Z</dcterms:created>
  <dcterms:modified xsi:type="dcterms:W3CDTF">2015-11-29T14:58:31Z</dcterms:modified>
</cp:coreProperties>
</file>