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素数枚举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1"/>
            <a:ext cx="8304043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iomanip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递归计算</a:t>
            </a:r>
            <a:r>
              <a:rPr lang="en-US" altLang="zh-CN" sz="1600" dirty="0">
                <a:solidFill>
                  <a:srgbClr val="006600"/>
                </a:solidFill>
              </a:rPr>
              <a:t>p</a:t>
            </a:r>
            <a:r>
              <a:rPr lang="zh-CN" altLang="en-US" sz="1600" dirty="0">
                <a:solidFill>
                  <a:srgbClr val="006600"/>
                </a:solidFill>
              </a:rPr>
              <a:t>是否为素数；若是，素性判定结论</a:t>
            </a:r>
            <a:r>
              <a:rPr lang="en-US" altLang="zh-CN" sz="1600" dirty="0">
                <a:solidFill>
                  <a:srgbClr val="006600"/>
                </a:solidFill>
              </a:rPr>
              <a:t>answer</a:t>
            </a:r>
            <a:r>
              <a:rPr lang="zh-CN" altLang="en-US" sz="1600" dirty="0">
                <a:solidFill>
                  <a:srgbClr val="006600"/>
                </a:solidFill>
              </a:rPr>
              <a:t>为</a:t>
            </a:r>
            <a:r>
              <a:rPr lang="en-US" altLang="zh-CN" sz="1600" dirty="0">
                <a:solidFill>
                  <a:srgbClr val="006600"/>
                </a:solidFill>
              </a:rPr>
              <a:t>1</a:t>
            </a:r>
            <a:r>
              <a:rPr lang="zh-CN" altLang="en-US" sz="1600" dirty="0">
                <a:solidFill>
                  <a:srgbClr val="006600"/>
                </a:solidFill>
              </a:rPr>
              <a:t>，否则为</a:t>
            </a:r>
            <a:r>
              <a:rPr lang="en-US" altLang="zh-CN" sz="1600" dirty="0">
                <a:solidFill>
                  <a:srgbClr val="0066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PrimeMagicCube</a:t>
            </a: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 </a:t>
            </a:r>
            <a:r>
              <a:rPr lang="en-US" altLang="zh-CN" sz="1600" dirty="0">
                <a:solidFill>
                  <a:srgbClr val="C00000"/>
                </a:solidFill>
              </a:rPr>
              <a:t>answer = p % 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 &amp;&amp;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&lt;p,i-1&gt;::answer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素数魔方类模板部分特化，递归终止条件，除数为</a:t>
            </a:r>
            <a:r>
              <a:rPr lang="en-US" altLang="zh-CN" sz="1600" dirty="0">
                <a:solidFill>
                  <a:srgbClr val="006600"/>
                </a:solidFill>
              </a:rPr>
              <a:t>1</a:t>
            </a:r>
            <a:r>
              <a:rPr lang="zh-CN" altLang="en-US" sz="1600" dirty="0">
                <a:solidFill>
                  <a:srgbClr val="006600"/>
                </a:solidFill>
              </a:rPr>
              <a:t>，没有找到因子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&lt;p,1&gt;</a:t>
            </a:r>
            <a:r>
              <a:rPr lang="en-US" altLang="zh-CN" sz="1600" dirty="0">
                <a:solidFill>
                  <a:srgbClr val="006600"/>
                </a:solidFill>
              </a:rPr>
              <a:t>  {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{ answer = 1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数值类模板，输出不大于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zh-CN" altLang="en-US" sz="1600" dirty="0">
                <a:solidFill>
                  <a:srgbClr val="006600"/>
                </a:solidFill>
              </a:rPr>
              <a:t>的全部素数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Number 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Number&lt;i-1&gt; a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006600"/>
                </a:solidFill>
              </a:rPr>
              <a:t>递归定义数值对象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</a:t>
            </a:r>
            <a:r>
              <a:rPr lang="en-US" altLang="zh-CN" sz="1600" dirty="0">
                <a:solidFill>
                  <a:srgbClr val="C00000"/>
                </a:solidFill>
              </a:rPr>
              <a:t>answer =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&lt;i,i-1&gt;::answer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err="1">
                <a:solidFill>
                  <a:srgbClr val="006600"/>
                </a:solidFill>
              </a:rPr>
              <a:t>IsPrime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{     //  </a:t>
            </a:r>
            <a:r>
              <a:rPr lang="zh-CN" altLang="en-US" sz="1600" dirty="0">
                <a:solidFill>
                  <a:srgbClr val="006600"/>
                </a:solidFill>
              </a:rPr>
              <a:t>先降序输出全部素数，后升序输出全部数值素性序列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answer )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(4)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::right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a.IsPrime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006600"/>
                </a:solidFill>
              </a:rPr>
              <a:t>递归调用，计算下一数值的素性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(2) &lt;&lt; answer;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6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素数枚举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601656"/>
            <a:ext cx="8220916" cy="449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数值类模板特化，终止于</a:t>
            </a:r>
            <a:r>
              <a:rPr lang="en-US" altLang="zh-CN" sz="1600" dirty="0">
                <a:solidFill>
                  <a:srgbClr val="0066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Number&lt;2&gt;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answer = 1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err="1">
                <a:solidFill>
                  <a:srgbClr val="006600"/>
                </a:solidFill>
              </a:rPr>
              <a:t>IsPrime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(4)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::right &lt;&lt; 2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(2) &lt;&lt; answer;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Number&lt;100&gt; 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a.IsPrime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9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288</Words>
  <Application>Microsoft Office PowerPoint</Application>
  <PresentationFormat>自定义</PresentationFormat>
  <Paragraphs>40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2015-11-29T14:58:59Z</dcterms:modified>
</cp:coreProperties>
</file>