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48" y="-1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97937"/>
            <a:ext cx="8528080" cy="379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使用类模板实现自己的抽象链表类。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Black-Scholes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期权定价模型，衍生品的价值与标的证券的价格有关。当标的证券的价格发生变化时，其对应的所有衍生品的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都应随之发生变化。股票也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是一种证券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股票价格波动时，以该股票为标的的所有股票期权的价值自然也应随之发生变化。通过发现股票期权的交易价格与通过期权定价模型测算的“实际价值”的差异，可以实施套利或对冲交易。编写程序，应用事件机制实现上述策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5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130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2015-11-29T15:00:06Z</dcterms:modified>
</cp:coreProperties>
</file>