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631371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第十二讲　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执行环境</a:t>
            </a:r>
            <a:endParaRPr lang="zh-CN" altLang="en-US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　备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10</Words>
  <Application>Microsoft Office PowerPoint</Application>
  <PresentationFormat>自定义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2015-12-10T10:17:11Z</dcterms:modified>
</cp:coreProperties>
</file>